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Open Sans Bold" panose="020B0604020202020204" charset="0"/>
      <p:regular r:id="rId16"/>
    </p:embeddedFont>
    <p:embeddedFont>
      <p:font typeface="Poppins" panose="00000500000000000000" pitchFamily="2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21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21.svg"/><Relationship Id="rId10" Type="http://schemas.openxmlformats.org/officeDocument/2006/relationships/image" Target="../media/image16.png"/><Relationship Id="rId19" Type="http://schemas.openxmlformats.org/officeDocument/2006/relationships/image" Target="../media/image25.svg"/><Relationship Id="rId4" Type="http://schemas.openxmlformats.org/officeDocument/2006/relationships/image" Target="../media/image10.png"/><Relationship Id="rId9" Type="http://schemas.openxmlformats.org/officeDocument/2006/relationships/image" Target="../media/image15.sv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547072" y="-4741689"/>
            <a:ext cx="8098534" cy="5954130"/>
          </a:xfrm>
          <a:custGeom>
            <a:avLst/>
            <a:gdLst/>
            <a:ahLst/>
            <a:cxnLst/>
            <a:rect l="l" t="t" r="r" b="b"/>
            <a:pathLst>
              <a:path w="8098534" h="5954130">
                <a:moveTo>
                  <a:pt x="0" y="0"/>
                </a:moveTo>
                <a:lnTo>
                  <a:pt x="8098534" y="0"/>
                </a:lnTo>
                <a:lnTo>
                  <a:pt x="8098534" y="5954130"/>
                </a:lnTo>
                <a:lnTo>
                  <a:pt x="0" y="595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5624586" y="1745548"/>
            <a:ext cx="289966" cy="544630"/>
            <a:chOff x="0" y="0"/>
            <a:chExt cx="386621" cy="726173"/>
          </a:xfrm>
        </p:grpSpPr>
        <p:sp>
          <p:nvSpPr>
            <p:cNvPr id="4" name="Freeform 4"/>
            <p:cNvSpPr/>
            <p:nvPr/>
          </p:nvSpPr>
          <p:spPr>
            <a:xfrm>
              <a:off x="508" y="508"/>
              <a:ext cx="386080" cy="725678"/>
            </a:xfrm>
            <a:custGeom>
              <a:avLst/>
              <a:gdLst/>
              <a:ahLst/>
              <a:cxnLst/>
              <a:rect l="l" t="t" r="r" b="b"/>
              <a:pathLst>
                <a:path w="386080" h="725678">
                  <a:moveTo>
                    <a:pt x="18288" y="0"/>
                  </a:moveTo>
                  <a:cubicBezTo>
                    <a:pt x="13589" y="0"/>
                    <a:pt x="8890" y="3175"/>
                    <a:pt x="5715" y="8890"/>
                  </a:cubicBezTo>
                  <a:cubicBezTo>
                    <a:pt x="0" y="15113"/>
                    <a:pt x="0" y="21463"/>
                    <a:pt x="5715" y="27686"/>
                  </a:cubicBezTo>
                  <a:cubicBezTo>
                    <a:pt x="211328" y="308229"/>
                    <a:pt x="354711" y="706882"/>
                    <a:pt x="367284" y="713105"/>
                  </a:cubicBezTo>
                  <a:cubicBezTo>
                    <a:pt x="354711" y="725678"/>
                    <a:pt x="373507" y="725678"/>
                    <a:pt x="379857" y="725678"/>
                  </a:cubicBezTo>
                  <a:cubicBezTo>
                    <a:pt x="386080" y="713105"/>
                    <a:pt x="386080" y="706882"/>
                    <a:pt x="386080" y="700532"/>
                  </a:cubicBezTo>
                  <a:cubicBezTo>
                    <a:pt x="386080" y="694182"/>
                    <a:pt x="236474" y="289306"/>
                    <a:pt x="30861" y="8890"/>
                  </a:cubicBezTo>
                  <a:cubicBezTo>
                    <a:pt x="27686" y="3175"/>
                    <a:pt x="22987" y="0"/>
                    <a:pt x="18288" y="0"/>
                  </a:cubicBezTo>
                  <a:close/>
                </a:path>
              </a:pathLst>
            </a:custGeom>
            <a:solidFill>
              <a:srgbClr val="FEF8E9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25269482" y="1968812"/>
            <a:ext cx="331950" cy="452420"/>
            <a:chOff x="0" y="0"/>
            <a:chExt cx="442600" cy="603227"/>
          </a:xfrm>
        </p:grpSpPr>
        <p:sp>
          <p:nvSpPr>
            <p:cNvPr id="6" name="Freeform 6"/>
            <p:cNvSpPr/>
            <p:nvPr/>
          </p:nvSpPr>
          <p:spPr>
            <a:xfrm>
              <a:off x="508" y="0"/>
              <a:ext cx="442087" cy="602615"/>
            </a:xfrm>
            <a:custGeom>
              <a:avLst/>
              <a:gdLst/>
              <a:ahLst/>
              <a:cxnLst/>
              <a:rect l="l" t="t" r="r" b="b"/>
              <a:pathLst>
                <a:path w="442087" h="602615">
                  <a:moveTo>
                    <a:pt x="420116" y="0"/>
                  </a:moveTo>
                  <a:cubicBezTo>
                    <a:pt x="416941" y="0"/>
                    <a:pt x="413893" y="1524"/>
                    <a:pt x="410718" y="4699"/>
                  </a:cubicBezTo>
                  <a:cubicBezTo>
                    <a:pt x="392430" y="10922"/>
                    <a:pt x="93218" y="259969"/>
                    <a:pt x="0" y="583819"/>
                  </a:cubicBezTo>
                  <a:cubicBezTo>
                    <a:pt x="0" y="590042"/>
                    <a:pt x="0" y="596392"/>
                    <a:pt x="12065" y="602615"/>
                  </a:cubicBezTo>
                  <a:cubicBezTo>
                    <a:pt x="12065" y="596392"/>
                    <a:pt x="18288" y="596392"/>
                    <a:pt x="30861" y="596392"/>
                  </a:cubicBezTo>
                  <a:lnTo>
                    <a:pt x="37084" y="590169"/>
                  </a:lnTo>
                  <a:cubicBezTo>
                    <a:pt x="130683" y="278892"/>
                    <a:pt x="429514" y="29845"/>
                    <a:pt x="429514" y="29845"/>
                  </a:cubicBezTo>
                  <a:cubicBezTo>
                    <a:pt x="442087" y="23622"/>
                    <a:pt x="442087" y="11049"/>
                    <a:pt x="429514" y="4699"/>
                  </a:cubicBezTo>
                  <a:cubicBezTo>
                    <a:pt x="426339" y="1524"/>
                    <a:pt x="423291" y="0"/>
                    <a:pt x="420116" y="0"/>
                  </a:cubicBezTo>
                  <a:close/>
                </a:path>
              </a:pathLst>
            </a:custGeom>
            <a:solidFill>
              <a:srgbClr val="FEF8E9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4713717" y="5284657"/>
            <a:ext cx="242806" cy="116856"/>
            <a:chOff x="0" y="0"/>
            <a:chExt cx="323741" cy="155808"/>
          </a:xfrm>
        </p:grpSpPr>
        <p:sp>
          <p:nvSpPr>
            <p:cNvPr id="8" name="Freeform 8"/>
            <p:cNvSpPr/>
            <p:nvPr/>
          </p:nvSpPr>
          <p:spPr>
            <a:xfrm>
              <a:off x="-381" y="-762"/>
              <a:ext cx="325120" cy="156972"/>
            </a:xfrm>
            <a:custGeom>
              <a:avLst/>
              <a:gdLst/>
              <a:ahLst/>
              <a:cxnLst/>
              <a:rect l="l" t="t" r="r" b="b"/>
              <a:pathLst>
                <a:path w="325120" h="156972">
                  <a:moveTo>
                    <a:pt x="4191" y="144780"/>
                  </a:moveTo>
                  <a:cubicBezTo>
                    <a:pt x="60960" y="116332"/>
                    <a:pt x="119888" y="90043"/>
                    <a:pt x="179578" y="63373"/>
                  </a:cubicBezTo>
                  <a:cubicBezTo>
                    <a:pt x="224663" y="43180"/>
                    <a:pt x="270256" y="22860"/>
                    <a:pt x="315595" y="1397"/>
                  </a:cubicBezTo>
                  <a:cubicBezTo>
                    <a:pt x="318516" y="0"/>
                    <a:pt x="322072" y="1270"/>
                    <a:pt x="323596" y="4191"/>
                  </a:cubicBezTo>
                  <a:cubicBezTo>
                    <a:pt x="325120" y="7112"/>
                    <a:pt x="323723" y="10668"/>
                    <a:pt x="320802" y="12192"/>
                  </a:cubicBezTo>
                  <a:cubicBezTo>
                    <a:pt x="275209" y="33782"/>
                    <a:pt x="229489" y="54102"/>
                    <a:pt x="184531" y="74295"/>
                  </a:cubicBezTo>
                  <a:cubicBezTo>
                    <a:pt x="124714" y="100965"/>
                    <a:pt x="66040" y="127127"/>
                    <a:pt x="9525" y="155448"/>
                  </a:cubicBezTo>
                  <a:cubicBezTo>
                    <a:pt x="6604" y="156972"/>
                    <a:pt x="3048" y="155702"/>
                    <a:pt x="1524" y="152781"/>
                  </a:cubicBezTo>
                  <a:cubicBezTo>
                    <a:pt x="0" y="149860"/>
                    <a:pt x="1270" y="146304"/>
                    <a:pt x="4191" y="144780"/>
                  </a:cubicBezTo>
                  <a:close/>
                </a:path>
              </a:pathLst>
            </a:custGeom>
            <a:solidFill>
              <a:srgbClr val="2AB59D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9006983" y="1418113"/>
            <a:ext cx="9281017" cy="8908008"/>
          </a:xfrm>
          <a:custGeom>
            <a:avLst/>
            <a:gdLst/>
            <a:ahLst/>
            <a:cxnLst/>
            <a:rect l="l" t="t" r="r" b="b"/>
            <a:pathLst>
              <a:path w="9281017" h="8908008">
                <a:moveTo>
                  <a:pt x="0" y="0"/>
                </a:moveTo>
                <a:lnTo>
                  <a:pt x="9281017" y="0"/>
                </a:lnTo>
                <a:lnTo>
                  <a:pt x="9281017" y="8908009"/>
                </a:lnTo>
                <a:lnTo>
                  <a:pt x="0" y="89080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571100" y="2290178"/>
            <a:ext cx="5662200" cy="544800"/>
            <a:chOff x="0" y="0"/>
            <a:chExt cx="7549600" cy="7264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549642" cy="726440"/>
            </a:xfrm>
            <a:custGeom>
              <a:avLst/>
              <a:gdLst/>
              <a:ahLst/>
              <a:cxnLst/>
              <a:rect l="l" t="t" r="r" b="b"/>
              <a:pathLst>
                <a:path w="7549642" h="726440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7186422" y="0"/>
                  </a:lnTo>
                  <a:cubicBezTo>
                    <a:pt x="7386955" y="0"/>
                    <a:pt x="7549642" y="162560"/>
                    <a:pt x="7549642" y="363220"/>
                  </a:cubicBezTo>
                  <a:cubicBezTo>
                    <a:pt x="7549642" y="563880"/>
                    <a:pt x="7387082" y="726440"/>
                    <a:pt x="7186422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308900" y="-992700"/>
            <a:ext cx="14488851" cy="4042800"/>
            <a:chOff x="0" y="0"/>
            <a:chExt cx="19318468" cy="5390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318469" cy="5390400"/>
            </a:xfrm>
            <a:custGeom>
              <a:avLst/>
              <a:gdLst/>
              <a:ahLst/>
              <a:cxnLst/>
              <a:rect l="l" t="t" r="r" b="b"/>
              <a:pathLst>
                <a:path w="19318469" h="5390400">
                  <a:moveTo>
                    <a:pt x="0" y="0"/>
                  </a:moveTo>
                  <a:lnTo>
                    <a:pt x="19318469" y="0"/>
                  </a:lnTo>
                  <a:lnTo>
                    <a:pt x="19318469" y="5390400"/>
                  </a:lnTo>
                  <a:lnTo>
                    <a:pt x="0" y="53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0"/>
              <a:ext cx="19318468" cy="548565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11999"/>
                </a:lnSpc>
              </a:pPr>
              <a:r>
                <a:rPr lang="en-US" sz="99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Grow Up Your Plant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308900" y="7811837"/>
            <a:ext cx="5924400" cy="2252777"/>
            <a:chOff x="0" y="0"/>
            <a:chExt cx="7899200" cy="300370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7899200" cy="3003703"/>
            </a:xfrm>
            <a:custGeom>
              <a:avLst/>
              <a:gdLst/>
              <a:ahLst/>
              <a:cxnLst/>
              <a:rect l="l" t="t" r="r" b="b"/>
              <a:pathLst>
                <a:path w="7899200" h="3003703">
                  <a:moveTo>
                    <a:pt x="0" y="0"/>
                  </a:moveTo>
                  <a:lnTo>
                    <a:pt x="7899200" y="0"/>
                  </a:lnTo>
                  <a:lnTo>
                    <a:pt x="7899200" y="3003703"/>
                  </a:lnTo>
                  <a:lnTo>
                    <a:pt x="0" y="3003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7899200" cy="303227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840"/>
                </a:lnSpc>
              </a:pPr>
              <a:r>
                <a:rPr lang="en-US" sz="3200" spc="-32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Presentado por:</a:t>
              </a:r>
            </a:p>
            <a:p>
              <a:pPr algn="l">
                <a:lnSpc>
                  <a:spcPts val="3840"/>
                </a:lnSpc>
              </a:pPr>
              <a:r>
                <a:rPr lang="en-US" sz="3200" spc="-32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Daniel Tamara Rivera</a:t>
              </a:r>
            </a:p>
            <a:p>
              <a:pPr algn="l">
                <a:lnSpc>
                  <a:spcPts val="3840"/>
                </a:lnSpc>
              </a:pPr>
              <a:r>
                <a:rPr lang="en-US" sz="3200" spc="-32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Laura Tatiana Castaño</a:t>
              </a:r>
            </a:p>
            <a:p>
              <a:pPr algn="l">
                <a:lnSpc>
                  <a:spcPts val="3840"/>
                </a:lnSpc>
              </a:pPr>
              <a:endParaRPr lang="en-US" sz="3200" spc="-32">
                <a:solidFill>
                  <a:srgbClr val="263238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083357" y="3776617"/>
            <a:ext cx="8060643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80"/>
              </a:lnSpc>
              <a:spcBef>
                <a:spcPct val="0"/>
              </a:spcBef>
            </a:pPr>
            <a:r>
              <a:rPr lang="en-US" sz="3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Herramienta prototipo para identificar el estado de salud de una planta mediante técnicas de Deep learning y visión computacional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0000" y="1455600"/>
            <a:ext cx="11556000" cy="544800"/>
            <a:chOff x="0" y="0"/>
            <a:chExt cx="15408000" cy="72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08021" cy="726440"/>
            </a:xfrm>
            <a:custGeom>
              <a:avLst/>
              <a:gdLst/>
              <a:ahLst/>
              <a:cxnLst/>
              <a:rect l="l" t="t" r="r" b="b"/>
              <a:pathLst>
                <a:path w="15408021" h="726440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15044801" y="0"/>
                  </a:lnTo>
                  <a:cubicBezTo>
                    <a:pt x="15245335" y="0"/>
                    <a:pt x="15408021" y="162560"/>
                    <a:pt x="15408021" y="363220"/>
                  </a:cubicBezTo>
                  <a:cubicBezTo>
                    <a:pt x="15408021" y="563880"/>
                    <a:pt x="15245462" y="726440"/>
                    <a:pt x="15044801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126109" y="-3573451"/>
            <a:ext cx="9693219" cy="8458026"/>
          </a:xfrm>
          <a:custGeom>
            <a:avLst/>
            <a:gdLst/>
            <a:ahLst/>
            <a:cxnLst/>
            <a:rect l="l" t="t" r="r" b="b"/>
            <a:pathLst>
              <a:path w="9693219" h="8458026">
                <a:moveTo>
                  <a:pt x="0" y="0"/>
                </a:moveTo>
                <a:lnTo>
                  <a:pt x="9693220" y="0"/>
                </a:lnTo>
                <a:lnTo>
                  <a:pt x="9693220" y="8458026"/>
                </a:lnTo>
                <a:lnTo>
                  <a:pt x="0" y="84580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4819443" y="5445865"/>
            <a:ext cx="9727918" cy="10040635"/>
          </a:xfrm>
          <a:custGeom>
            <a:avLst/>
            <a:gdLst/>
            <a:ahLst/>
            <a:cxnLst/>
            <a:rect l="l" t="t" r="r" b="b"/>
            <a:pathLst>
              <a:path w="9727918" h="10040635">
                <a:moveTo>
                  <a:pt x="0" y="0"/>
                </a:moveTo>
                <a:lnTo>
                  <a:pt x="9727918" y="0"/>
                </a:lnTo>
                <a:lnTo>
                  <a:pt x="9727918" y="10040636"/>
                </a:lnTo>
                <a:lnTo>
                  <a:pt x="0" y="1004063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1567692" y="3347046"/>
            <a:ext cx="6620470" cy="742800"/>
            <a:chOff x="0" y="0"/>
            <a:chExt cx="8827293" cy="99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27293" cy="990400"/>
            </a:xfrm>
            <a:custGeom>
              <a:avLst/>
              <a:gdLst/>
              <a:ahLst/>
              <a:cxnLst/>
              <a:rect l="l" t="t" r="r" b="b"/>
              <a:pathLst>
                <a:path w="8827293" h="990400">
                  <a:moveTo>
                    <a:pt x="0" y="0"/>
                  </a:moveTo>
                  <a:lnTo>
                    <a:pt x="8827293" y="0"/>
                  </a:lnTo>
                  <a:lnTo>
                    <a:pt x="8827293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8827293" cy="10189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Requerimientos funcionales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40000" y="775200"/>
            <a:ext cx="15408000" cy="1225200"/>
            <a:chOff x="0" y="0"/>
            <a:chExt cx="20544000" cy="16336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0544000" cy="1633600"/>
            </a:xfrm>
            <a:custGeom>
              <a:avLst/>
              <a:gdLst/>
              <a:ahLst/>
              <a:cxnLst/>
              <a:rect l="l" t="t" r="r" b="b"/>
              <a:pathLst>
                <a:path w="20544000" h="1633600">
                  <a:moveTo>
                    <a:pt x="0" y="0"/>
                  </a:moveTo>
                  <a:lnTo>
                    <a:pt x="20544000" y="0"/>
                  </a:lnTo>
                  <a:lnTo>
                    <a:pt x="20544000" y="1633600"/>
                  </a:lnTo>
                  <a:lnTo>
                    <a:pt x="0" y="1633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20544000" cy="169075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Table of Contents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519750" y="3277477"/>
            <a:ext cx="5365200" cy="742800"/>
            <a:chOff x="0" y="0"/>
            <a:chExt cx="7153600" cy="990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7153600" cy="990400"/>
            </a:xfrm>
            <a:custGeom>
              <a:avLst/>
              <a:gdLst/>
              <a:ahLst/>
              <a:cxnLst/>
              <a:rect l="l" t="t" r="r" b="b"/>
              <a:pathLst>
                <a:path w="7153600" h="990400">
                  <a:moveTo>
                    <a:pt x="0" y="0"/>
                  </a:moveTo>
                  <a:lnTo>
                    <a:pt x="7153600" y="0"/>
                  </a:lnTo>
                  <a:lnTo>
                    <a:pt x="7153600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7153600" cy="10189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Contexto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40000" y="2917325"/>
            <a:ext cx="1967250" cy="1967250"/>
            <a:chOff x="0" y="0"/>
            <a:chExt cx="2623000" cy="2623000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623058" cy="2623058"/>
              </a:xfrm>
              <a:custGeom>
                <a:avLst/>
                <a:gdLst/>
                <a:ahLst/>
                <a:cxnLst/>
                <a:rect l="l" t="t" r="r" b="b"/>
                <a:pathLst>
                  <a:path w="2623058" h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130281" y="371892"/>
              <a:ext cx="2362400" cy="1879200"/>
              <a:chOff x="0" y="0"/>
              <a:chExt cx="2362400" cy="18792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2362400" cy="1879200"/>
              </a:xfrm>
              <a:custGeom>
                <a:avLst/>
                <a:gdLst/>
                <a:ahLst/>
                <a:cxnLst/>
                <a:rect l="l" t="t" r="r" b="b"/>
                <a:pathLst>
                  <a:path w="2362400" h="18792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1</a:t>
                </a:r>
              </a:p>
            </p:txBody>
          </p:sp>
        </p:grpSp>
      </p:grpSp>
      <p:grpSp>
        <p:nvGrpSpPr>
          <p:cNvPr id="21" name="Group 21"/>
          <p:cNvGrpSpPr/>
          <p:nvPr/>
        </p:nvGrpSpPr>
        <p:grpSpPr>
          <a:xfrm>
            <a:off x="1440000" y="5142625"/>
            <a:ext cx="1967250" cy="1967250"/>
            <a:chOff x="0" y="0"/>
            <a:chExt cx="2623000" cy="2623000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623058" cy="2623058"/>
              </a:xfrm>
              <a:custGeom>
                <a:avLst/>
                <a:gdLst/>
                <a:ahLst/>
                <a:cxnLst/>
                <a:rect l="l" t="t" r="r" b="b"/>
                <a:pathLst>
                  <a:path w="2623058" h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>
              <a:off x="130300" y="371892"/>
              <a:ext cx="2362400" cy="1879200"/>
              <a:chOff x="0" y="0"/>
              <a:chExt cx="2362400" cy="18792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362400" cy="1879200"/>
              </a:xfrm>
              <a:custGeom>
                <a:avLst/>
                <a:gdLst/>
                <a:ahLst/>
                <a:cxnLst/>
                <a:rect l="l" t="t" r="r" b="b"/>
                <a:pathLst>
                  <a:path w="2362400" h="18792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3</a:t>
                </a:r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>
            <a:off x="3529253" y="5680594"/>
            <a:ext cx="7263413" cy="742800"/>
            <a:chOff x="0" y="0"/>
            <a:chExt cx="9684551" cy="9904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9684551" cy="990400"/>
            </a:xfrm>
            <a:custGeom>
              <a:avLst/>
              <a:gdLst/>
              <a:ahLst/>
              <a:cxnLst/>
              <a:rect l="l" t="t" r="r" b="b"/>
              <a:pathLst>
                <a:path w="9684551" h="990400">
                  <a:moveTo>
                    <a:pt x="0" y="0"/>
                  </a:moveTo>
                  <a:lnTo>
                    <a:pt x="9684551" y="0"/>
                  </a:lnTo>
                  <a:lnTo>
                    <a:pt x="9684551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9684551" cy="10189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Requerimientos no funcionales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396093" y="5071605"/>
            <a:ext cx="1967250" cy="1967250"/>
            <a:chOff x="0" y="0"/>
            <a:chExt cx="2623000" cy="2623000"/>
          </a:xfrm>
        </p:grpSpPr>
        <p:grpSp>
          <p:nvGrpSpPr>
            <p:cNvPr id="31" name="Group 31"/>
            <p:cNvGrpSpPr/>
            <p:nvPr/>
          </p:nvGrpSpPr>
          <p:grpSpPr>
            <a:xfrm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2623058" cy="2623058"/>
              </a:xfrm>
              <a:custGeom>
                <a:avLst/>
                <a:gdLst/>
                <a:ahLst/>
                <a:cxnLst/>
                <a:rect l="l" t="t" r="r" b="b"/>
                <a:pathLst>
                  <a:path w="2623058" h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33" name="Group 33"/>
            <p:cNvGrpSpPr/>
            <p:nvPr/>
          </p:nvGrpSpPr>
          <p:grpSpPr>
            <a:xfrm>
              <a:off x="130300" y="371892"/>
              <a:ext cx="2362400" cy="1879200"/>
              <a:chOff x="0" y="0"/>
              <a:chExt cx="2362400" cy="18792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2362400" cy="1879200"/>
              </a:xfrm>
              <a:custGeom>
                <a:avLst/>
                <a:gdLst/>
                <a:ahLst/>
                <a:cxnLst/>
                <a:rect l="l" t="t" r="r" b="b"/>
                <a:pathLst>
                  <a:path w="2362400" h="18792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4</a:t>
                </a:r>
              </a:p>
            </p:txBody>
          </p:sp>
        </p:grpSp>
      </p:grpSp>
      <p:grpSp>
        <p:nvGrpSpPr>
          <p:cNvPr id="36" name="Group 36"/>
          <p:cNvGrpSpPr/>
          <p:nvPr/>
        </p:nvGrpSpPr>
        <p:grpSpPr>
          <a:xfrm>
            <a:off x="11563368" y="5585003"/>
            <a:ext cx="5365200" cy="742800"/>
            <a:chOff x="0" y="0"/>
            <a:chExt cx="7153600" cy="9904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7153600" cy="990400"/>
            </a:xfrm>
            <a:custGeom>
              <a:avLst/>
              <a:gdLst/>
              <a:ahLst/>
              <a:cxnLst/>
              <a:rect l="l" t="t" r="r" b="b"/>
              <a:pathLst>
                <a:path w="7153600" h="990400">
                  <a:moveTo>
                    <a:pt x="0" y="0"/>
                  </a:moveTo>
                  <a:lnTo>
                    <a:pt x="7153600" y="0"/>
                  </a:lnTo>
                  <a:lnTo>
                    <a:pt x="7153600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0" y="-28575"/>
              <a:ext cx="7153600" cy="10189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Atributos de calidad</a:t>
              </a:r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9396093" y="2809076"/>
            <a:ext cx="1967250" cy="1967250"/>
            <a:chOff x="0" y="0"/>
            <a:chExt cx="2623000" cy="2623000"/>
          </a:xfrm>
        </p:grpSpPr>
        <p:grpSp>
          <p:nvGrpSpPr>
            <p:cNvPr id="40" name="Group 40"/>
            <p:cNvGrpSpPr/>
            <p:nvPr/>
          </p:nvGrpSpPr>
          <p:grpSpPr>
            <a:xfrm>
              <a:off x="0" y="0"/>
              <a:ext cx="2623000" cy="2623000"/>
              <a:chOff x="0" y="0"/>
              <a:chExt cx="2623000" cy="26230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2623058" cy="2623058"/>
              </a:xfrm>
              <a:custGeom>
                <a:avLst/>
                <a:gdLst/>
                <a:ahLst/>
                <a:cxnLst/>
                <a:rect l="l" t="t" r="r" b="b"/>
                <a:pathLst>
                  <a:path w="2623058" h="2623058">
                    <a:moveTo>
                      <a:pt x="0" y="1311529"/>
                    </a:moveTo>
                    <a:cubicBezTo>
                      <a:pt x="0" y="587121"/>
                      <a:pt x="587121" y="0"/>
                      <a:pt x="1311529" y="0"/>
                    </a:cubicBezTo>
                    <a:lnTo>
                      <a:pt x="1311529" y="12700"/>
                    </a:lnTo>
                    <a:lnTo>
                      <a:pt x="1311529" y="0"/>
                    </a:lnTo>
                    <a:cubicBezTo>
                      <a:pt x="2035810" y="0"/>
                      <a:pt x="2623058" y="587121"/>
                      <a:pt x="2623058" y="1311529"/>
                    </a:cubicBezTo>
                    <a:lnTo>
                      <a:pt x="2610358" y="1311529"/>
                    </a:lnTo>
                    <a:lnTo>
                      <a:pt x="2623058" y="1311529"/>
                    </a:lnTo>
                    <a:cubicBezTo>
                      <a:pt x="2623058" y="2035810"/>
                      <a:pt x="2035937" y="2623058"/>
                      <a:pt x="1311529" y="2623058"/>
                    </a:cubicBezTo>
                    <a:lnTo>
                      <a:pt x="1311529" y="2610358"/>
                    </a:lnTo>
                    <a:lnTo>
                      <a:pt x="1311529" y="2623058"/>
                    </a:lnTo>
                    <a:cubicBezTo>
                      <a:pt x="587121" y="2623058"/>
                      <a:pt x="0" y="2035810"/>
                      <a:pt x="0" y="1311529"/>
                    </a:cubicBezTo>
                    <a:lnTo>
                      <a:pt x="12700" y="1311529"/>
                    </a:lnTo>
                    <a:lnTo>
                      <a:pt x="25400" y="1311529"/>
                    </a:lnTo>
                    <a:lnTo>
                      <a:pt x="12700" y="1311529"/>
                    </a:lnTo>
                    <a:lnTo>
                      <a:pt x="0" y="1311529"/>
                    </a:lnTo>
                    <a:moveTo>
                      <a:pt x="25400" y="1311529"/>
                    </a:moveTo>
                    <a:cubicBezTo>
                      <a:pt x="25400" y="1318514"/>
                      <a:pt x="19685" y="1324229"/>
                      <a:pt x="12700" y="1324229"/>
                    </a:cubicBezTo>
                    <a:cubicBezTo>
                      <a:pt x="5715" y="1324229"/>
                      <a:pt x="0" y="1318514"/>
                      <a:pt x="0" y="1311529"/>
                    </a:cubicBezTo>
                    <a:cubicBezTo>
                      <a:pt x="0" y="1304544"/>
                      <a:pt x="5715" y="1298829"/>
                      <a:pt x="12700" y="1298829"/>
                    </a:cubicBezTo>
                    <a:cubicBezTo>
                      <a:pt x="19685" y="1298829"/>
                      <a:pt x="25400" y="1304544"/>
                      <a:pt x="25400" y="1311529"/>
                    </a:cubicBezTo>
                    <a:cubicBezTo>
                      <a:pt x="25400" y="2021840"/>
                      <a:pt x="601218" y="2597658"/>
                      <a:pt x="1311529" y="2597658"/>
                    </a:cubicBezTo>
                    <a:cubicBezTo>
                      <a:pt x="2021840" y="2597658"/>
                      <a:pt x="2597658" y="2021840"/>
                      <a:pt x="2597658" y="1311529"/>
                    </a:cubicBezTo>
                    <a:cubicBezTo>
                      <a:pt x="2597658" y="601218"/>
                      <a:pt x="2021840" y="25400"/>
                      <a:pt x="1311529" y="25400"/>
                    </a:cubicBezTo>
                    <a:lnTo>
                      <a:pt x="1311529" y="12700"/>
                    </a:lnTo>
                    <a:lnTo>
                      <a:pt x="1311529" y="25400"/>
                    </a:lnTo>
                    <a:cubicBezTo>
                      <a:pt x="601218" y="25400"/>
                      <a:pt x="25400" y="601218"/>
                      <a:pt x="25400" y="1311529"/>
                    </a:cubicBezTo>
                    <a:close/>
                  </a:path>
                </a:pathLst>
              </a:custGeom>
              <a:solidFill>
                <a:srgbClr val="263238"/>
              </a:solidFill>
            </p:spPr>
          </p:sp>
        </p:grpSp>
        <p:grpSp>
          <p:nvGrpSpPr>
            <p:cNvPr id="42" name="Group 42"/>
            <p:cNvGrpSpPr/>
            <p:nvPr/>
          </p:nvGrpSpPr>
          <p:grpSpPr>
            <a:xfrm>
              <a:off x="130281" y="371892"/>
              <a:ext cx="2362400" cy="1879200"/>
              <a:chOff x="0" y="0"/>
              <a:chExt cx="2362400" cy="18792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2362400" cy="1879200"/>
              </a:xfrm>
              <a:custGeom>
                <a:avLst/>
                <a:gdLst/>
                <a:ahLst/>
                <a:cxnLst/>
                <a:rect l="l" t="t" r="r" b="b"/>
                <a:pathLst>
                  <a:path w="2362400" h="1879200">
                    <a:moveTo>
                      <a:pt x="0" y="0"/>
                    </a:moveTo>
                    <a:lnTo>
                      <a:pt x="2362400" y="0"/>
                    </a:lnTo>
                    <a:lnTo>
                      <a:pt x="2362400" y="1879200"/>
                    </a:lnTo>
                    <a:lnTo>
                      <a:pt x="0" y="187920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0" y="-95250"/>
                <a:ext cx="2362400" cy="1974450"/>
              </a:xfrm>
              <a:prstGeom prst="rect">
                <a:avLst/>
              </a:prstGeom>
            </p:spPr>
            <p:txBody>
              <a:bodyPr lIns="0" tIns="0" rIns="0" bIns="0" rtlCol="0" anchor="ctr"/>
              <a:lstStyle/>
              <a:p>
                <a:pPr algn="ctr">
                  <a:lnSpc>
                    <a:spcPts val="11519"/>
                  </a:lnSpc>
                </a:pPr>
                <a:r>
                  <a:rPr lang="en-US" sz="9600">
                    <a:solidFill>
                      <a:srgbClr val="80ED9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2</a:t>
                </a:r>
              </a:p>
            </p:txBody>
          </p:sp>
        </p:grpSp>
      </p:grpSp>
      <p:grpSp>
        <p:nvGrpSpPr>
          <p:cNvPr id="45" name="Group 45"/>
          <p:cNvGrpSpPr/>
          <p:nvPr/>
        </p:nvGrpSpPr>
        <p:grpSpPr>
          <a:xfrm>
            <a:off x="1440000" y="7367925"/>
            <a:ext cx="1967250" cy="1967250"/>
            <a:chOff x="0" y="0"/>
            <a:chExt cx="2623000" cy="26230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2623058" cy="2623058"/>
            </a:xfrm>
            <a:custGeom>
              <a:avLst/>
              <a:gdLst/>
              <a:ahLst/>
              <a:cxnLst/>
              <a:rect l="l" t="t" r="r" b="b"/>
              <a:pathLst>
                <a:path w="2623058" h="2623058">
                  <a:moveTo>
                    <a:pt x="0" y="1311529"/>
                  </a:moveTo>
                  <a:cubicBezTo>
                    <a:pt x="0" y="587121"/>
                    <a:pt x="587121" y="0"/>
                    <a:pt x="1311529" y="0"/>
                  </a:cubicBezTo>
                  <a:lnTo>
                    <a:pt x="1311529" y="12700"/>
                  </a:lnTo>
                  <a:lnTo>
                    <a:pt x="1311529" y="0"/>
                  </a:lnTo>
                  <a:cubicBezTo>
                    <a:pt x="2035810" y="0"/>
                    <a:pt x="2623058" y="587121"/>
                    <a:pt x="2623058" y="1311529"/>
                  </a:cubicBezTo>
                  <a:lnTo>
                    <a:pt x="2610358" y="1311529"/>
                  </a:lnTo>
                  <a:lnTo>
                    <a:pt x="2623058" y="1311529"/>
                  </a:lnTo>
                  <a:cubicBezTo>
                    <a:pt x="2623058" y="2035810"/>
                    <a:pt x="2035937" y="2623058"/>
                    <a:pt x="1311529" y="2623058"/>
                  </a:cubicBezTo>
                  <a:lnTo>
                    <a:pt x="1311529" y="2610358"/>
                  </a:lnTo>
                  <a:lnTo>
                    <a:pt x="1311529" y="2623058"/>
                  </a:lnTo>
                  <a:cubicBezTo>
                    <a:pt x="587121" y="2623058"/>
                    <a:pt x="0" y="2035810"/>
                    <a:pt x="0" y="1311529"/>
                  </a:cubicBezTo>
                  <a:lnTo>
                    <a:pt x="12700" y="1311529"/>
                  </a:lnTo>
                  <a:lnTo>
                    <a:pt x="25400" y="1311529"/>
                  </a:lnTo>
                  <a:lnTo>
                    <a:pt x="12700" y="1311529"/>
                  </a:lnTo>
                  <a:lnTo>
                    <a:pt x="0" y="1311529"/>
                  </a:lnTo>
                  <a:moveTo>
                    <a:pt x="25400" y="1311529"/>
                  </a:moveTo>
                  <a:cubicBezTo>
                    <a:pt x="25400" y="1318514"/>
                    <a:pt x="19685" y="1324229"/>
                    <a:pt x="12700" y="1324229"/>
                  </a:cubicBezTo>
                  <a:cubicBezTo>
                    <a:pt x="5715" y="1324229"/>
                    <a:pt x="0" y="1318514"/>
                    <a:pt x="0" y="1311529"/>
                  </a:cubicBezTo>
                  <a:cubicBezTo>
                    <a:pt x="0" y="1304544"/>
                    <a:pt x="5715" y="1298829"/>
                    <a:pt x="12700" y="1298829"/>
                  </a:cubicBezTo>
                  <a:cubicBezTo>
                    <a:pt x="19685" y="1298829"/>
                    <a:pt x="25400" y="1304544"/>
                    <a:pt x="25400" y="1311529"/>
                  </a:cubicBezTo>
                  <a:cubicBezTo>
                    <a:pt x="25400" y="2021840"/>
                    <a:pt x="601218" y="2597658"/>
                    <a:pt x="1311529" y="2597658"/>
                  </a:cubicBezTo>
                  <a:cubicBezTo>
                    <a:pt x="2021840" y="2597658"/>
                    <a:pt x="2597658" y="2021840"/>
                    <a:pt x="2597658" y="1311529"/>
                  </a:cubicBezTo>
                  <a:cubicBezTo>
                    <a:pt x="2597658" y="601218"/>
                    <a:pt x="2021840" y="25400"/>
                    <a:pt x="1311529" y="25400"/>
                  </a:cubicBezTo>
                  <a:lnTo>
                    <a:pt x="1311529" y="12700"/>
                  </a:lnTo>
                  <a:lnTo>
                    <a:pt x="1311529" y="25400"/>
                  </a:lnTo>
                  <a:cubicBezTo>
                    <a:pt x="601218" y="25400"/>
                    <a:pt x="25400" y="601218"/>
                    <a:pt x="25400" y="1311529"/>
                  </a:cubicBezTo>
                  <a:close/>
                </a:path>
              </a:pathLst>
            </a:custGeom>
            <a:solidFill>
              <a:srgbClr val="263238"/>
            </a:solidFill>
          </p:spPr>
        </p:sp>
      </p:grpSp>
      <p:grpSp>
        <p:nvGrpSpPr>
          <p:cNvPr id="47" name="Group 47"/>
          <p:cNvGrpSpPr/>
          <p:nvPr/>
        </p:nvGrpSpPr>
        <p:grpSpPr>
          <a:xfrm>
            <a:off x="1537725" y="7110750"/>
            <a:ext cx="1771800" cy="3843680"/>
            <a:chOff x="0" y="0"/>
            <a:chExt cx="2362400" cy="5124907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2362400" cy="5124907"/>
            </a:xfrm>
            <a:custGeom>
              <a:avLst/>
              <a:gdLst/>
              <a:ahLst/>
              <a:cxnLst/>
              <a:rect l="l" t="t" r="r" b="b"/>
              <a:pathLst>
                <a:path w="2362400" h="5124907">
                  <a:moveTo>
                    <a:pt x="0" y="0"/>
                  </a:moveTo>
                  <a:lnTo>
                    <a:pt x="2362400" y="0"/>
                  </a:lnTo>
                  <a:lnTo>
                    <a:pt x="2362400" y="5124907"/>
                  </a:lnTo>
                  <a:lnTo>
                    <a:pt x="0" y="51249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95250"/>
              <a:ext cx="2362400" cy="522015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519"/>
                </a:lnSpc>
              </a:pPr>
              <a:r>
                <a:rPr lang="en-US" sz="9600">
                  <a:solidFill>
                    <a:srgbClr val="80ED99"/>
                  </a:solidFill>
                  <a:latin typeface="Poppins"/>
                  <a:ea typeface="Poppins"/>
                  <a:cs typeface="Poppins"/>
                  <a:sym typeface="Poppins"/>
                </a:rPr>
                <a:t>5</a:t>
              </a:r>
            </a:p>
            <a:p>
              <a:pPr algn="ctr">
                <a:lnSpc>
                  <a:spcPts val="11519"/>
                </a:lnSpc>
              </a:pPr>
              <a:endParaRPr lang="en-US" sz="9600">
                <a:solidFill>
                  <a:srgbClr val="80ED99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3611599" y="7977789"/>
            <a:ext cx="6620470" cy="742800"/>
            <a:chOff x="0" y="0"/>
            <a:chExt cx="8827293" cy="9904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827293" cy="990400"/>
            </a:xfrm>
            <a:custGeom>
              <a:avLst/>
              <a:gdLst/>
              <a:ahLst/>
              <a:cxnLst/>
              <a:rect l="l" t="t" r="r" b="b"/>
              <a:pathLst>
                <a:path w="8827293" h="990400">
                  <a:moveTo>
                    <a:pt x="0" y="0"/>
                  </a:moveTo>
                  <a:lnTo>
                    <a:pt x="8827293" y="0"/>
                  </a:lnTo>
                  <a:lnTo>
                    <a:pt x="8827293" y="990400"/>
                  </a:lnTo>
                  <a:lnTo>
                    <a:pt x="0" y="99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28575"/>
              <a:ext cx="8827293" cy="101897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Ponderación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0514" y="1003631"/>
            <a:ext cx="6641400" cy="544800"/>
            <a:chOff x="0" y="0"/>
            <a:chExt cx="8855200" cy="72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55201" cy="726440"/>
            </a:xfrm>
            <a:custGeom>
              <a:avLst/>
              <a:gdLst/>
              <a:ahLst/>
              <a:cxnLst/>
              <a:rect l="l" t="t" r="r" b="b"/>
              <a:pathLst>
                <a:path w="8855201" h="726440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8491982" y="0"/>
                  </a:lnTo>
                  <a:cubicBezTo>
                    <a:pt x="8692514" y="0"/>
                    <a:pt x="8855201" y="162560"/>
                    <a:pt x="8855201" y="363220"/>
                  </a:cubicBezTo>
                  <a:cubicBezTo>
                    <a:pt x="8855201" y="563880"/>
                    <a:pt x="8692642" y="726440"/>
                    <a:pt x="8491982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584662" y="155151"/>
            <a:ext cx="7732200" cy="1983867"/>
            <a:chOff x="0" y="0"/>
            <a:chExt cx="10309600" cy="26451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309600" cy="2645156"/>
            </a:xfrm>
            <a:custGeom>
              <a:avLst/>
              <a:gdLst/>
              <a:ahLst/>
              <a:cxnLst/>
              <a:rect l="l" t="t" r="r" b="b"/>
              <a:pathLst>
                <a:path w="10309600" h="2645156">
                  <a:moveTo>
                    <a:pt x="0" y="0"/>
                  </a:moveTo>
                  <a:lnTo>
                    <a:pt x="10309600" y="0"/>
                  </a:lnTo>
                  <a:lnTo>
                    <a:pt x="10309600" y="2645156"/>
                  </a:lnTo>
                  <a:lnTo>
                    <a:pt x="0" y="26451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0309600" cy="273088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Contexto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14922" y="3491011"/>
            <a:ext cx="16658155" cy="3947922"/>
            <a:chOff x="0" y="0"/>
            <a:chExt cx="22210874" cy="52638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2210874" cy="5263896"/>
            </a:xfrm>
            <a:custGeom>
              <a:avLst/>
              <a:gdLst/>
              <a:ahLst/>
              <a:cxnLst/>
              <a:rect l="l" t="t" r="r" b="b"/>
              <a:pathLst>
                <a:path w="22210874" h="5263896">
                  <a:moveTo>
                    <a:pt x="0" y="0"/>
                  </a:moveTo>
                  <a:lnTo>
                    <a:pt x="22210874" y="0"/>
                  </a:lnTo>
                  <a:lnTo>
                    <a:pt x="22210874" y="5263896"/>
                  </a:lnTo>
                  <a:lnTo>
                    <a:pt x="0" y="52638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22210874" cy="529247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just">
                <a:lnSpc>
                  <a:spcPts val="3600"/>
                </a:lnSpc>
              </a:pPr>
              <a:r>
                <a:rPr lang="en-US" sz="3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La deforestación y la industrialización han aumentado las emisiones de CO₂, afectando el medio ambiente y la agricultura. Para mitigar estos efectos nace una aplicación móvil que, mediante Deep Learning y visión computacional, analizara el estado general de la planta a partir de una foto. Integrará una API externa para analizar visualmente tallos, frutos y raíces, un modelo de aprendizaje profundo para identificar anormalidades en las hojas y un sistema de geolocalización para considerar factores ambientales. Su objetivo es ofrecer una visión clara y accesible del estado de la planta, facilitando decisiones preventivas para promover la agricultura sostenible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14922" y="8862950"/>
            <a:ext cx="16658155" cy="526336"/>
            <a:chOff x="0" y="0"/>
            <a:chExt cx="22210874" cy="701781"/>
          </a:xfrm>
        </p:grpSpPr>
        <p:sp>
          <p:nvSpPr>
            <p:cNvPr id="11" name="Freeform 11"/>
            <p:cNvSpPr/>
            <p:nvPr/>
          </p:nvSpPr>
          <p:spPr>
            <a:xfrm>
              <a:off x="0" y="127"/>
              <a:ext cx="22210747" cy="701675"/>
            </a:xfrm>
            <a:custGeom>
              <a:avLst/>
              <a:gdLst/>
              <a:ahLst/>
              <a:cxnLst/>
              <a:rect l="l" t="t" r="r" b="b"/>
              <a:pathLst>
                <a:path w="22210747" h="701675">
                  <a:moveTo>
                    <a:pt x="11105373" y="0"/>
                  </a:moveTo>
                  <a:cubicBezTo>
                    <a:pt x="4970871" y="0"/>
                    <a:pt x="0" y="158623"/>
                    <a:pt x="0" y="352044"/>
                  </a:cubicBezTo>
                  <a:cubicBezTo>
                    <a:pt x="0" y="545465"/>
                    <a:pt x="4970871" y="701675"/>
                    <a:pt x="11105373" y="701675"/>
                  </a:cubicBezTo>
                  <a:cubicBezTo>
                    <a:pt x="17239875" y="701675"/>
                    <a:pt x="22210747" y="545465"/>
                    <a:pt x="22210747" y="352044"/>
                  </a:cubicBezTo>
                  <a:cubicBezTo>
                    <a:pt x="22210747" y="158623"/>
                    <a:pt x="17240013" y="0"/>
                    <a:pt x="11105373" y="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0514" y="1003631"/>
            <a:ext cx="10652140" cy="544800"/>
            <a:chOff x="0" y="0"/>
            <a:chExt cx="14202854" cy="72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202856" cy="726440"/>
            </a:xfrm>
            <a:custGeom>
              <a:avLst/>
              <a:gdLst/>
              <a:ahLst/>
              <a:cxnLst/>
              <a:rect l="l" t="t" r="r" b="b"/>
              <a:pathLst>
                <a:path w="14202856" h="726440">
                  <a:moveTo>
                    <a:pt x="0" y="363220"/>
                  </a:moveTo>
                  <a:cubicBezTo>
                    <a:pt x="0" y="162560"/>
                    <a:pt x="260730" y="0"/>
                    <a:pt x="582569" y="0"/>
                  </a:cubicBezTo>
                  <a:lnTo>
                    <a:pt x="13620288" y="0"/>
                  </a:lnTo>
                  <a:cubicBezTo>
                    <a:pt x="13941923" y="0"/>
                    <a:pt x="14202856" y="162560"/>
                    <a:pt x="14202856" y="363220"/>
                  </a:cubicBezTo>
                  <a:cubicBezTo>
                    <a:pt x="14202856" y="563880"/>
                    <a:pt x="13942126" y="726440"/>
                    <a:pt x="13620288" y="726440"/>
                  </a:cubicBezTo>
                  <a:lnTo>
                    <a:pt x="582569" y="726440"/>
                  </a:lnTo>
                  <a:cubicBezTo>
                    <a:pt x="26073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140514" y="146324"/>
            <a:ext cx="11283695" cy="1983867"/>
            <a:chOff x="0" y="0"/>
            <a:chExt cx="15044927" cy="264515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044927" cy="2645156"/>
            </a:xfrm>
            <a:custGeom>
              <a:avLst/>
              <a:gdLst/>
              <a:ahLst/>
              <a:cxnLst/>
              <a:rect l="l" t="t" r="r" b="b"/>
              <a:pathLst>
                <a:path w="15044927" h="2645156">
                  <a:moveTo>
                    <a:pt x="0" y="0"/>
                  </a:moveTo>
                  <a:lnTo>
                    <a:pt x="15044927" y="0"/>
                  </a:lnTo>
                  <a:lnTo>
                    <a:pt x="15044927" y="2645156"/>
                  </a:lnTo>
                  <a:lnTo>
                    <a:pt x="0" y="26451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85725"/>
              <a:ext cx="15044927" cy="2730881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Diagrama contexto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3996308" y="4155310"/>
            <a:ext cx="1128293" cy="2618078"/>
          </a:xfrm>
          <a:custGeom>
            <a:avLst/>
            <a:gdLst/>
            <a:ahLst/>
            <a:cxnLst/>
            <a:rect l="l" t="t" r="r" b="b"/>
            <a:pathLst>
              <a:path w="1128293" h="2618078">
                <a:moveTo>
                  <a:pt x="0" y="0"/>
                </a:moveTo>
                <a:lnTo>
                  <a:pt x="1128293" y="0"/>
                </a:lnTo>
                <a:lnTo>
                  <a:pt x="1128293" y="2618078"/>
                </a:lnTo>
                <a:lnTo>
                  <a:pt x="0" y="26180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951871" y="5049956"/>
            <a:ext cx="2732122" cy="1922420"/>
          </a:xfrm>
          <a:custGeom>
            <a:avLst/>
            <a:gdLst/>
            <a:ahLst/>
            <a:cxnLst/>
            <a:rect l="l" t="t" r="r" b="b"/>
            <a:pathLst>
              <a:path w="2732122" h="1922420">
                <a:moveTo>
                  <a:pt x="0" y="0"/>
                </a:moveTo>
                <a:lnTo>
                  <a:pt x="2732121" y="0"/>
                </a:lnTo>
                <a:lnTo>
                  <a:pt x="2732121" y="1922420"/>
                </a:lnTo>
                <a:lnTo>
                  <a:pt x="0" y="1922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7053344" y="8162615"/>
            <a:ext cx="1509994" cy="853833"/>
          </a:xfrm>
          <a:custGeom>
            <a:avLst/>
            <a:gdLst/>
            <a:ahLst/>
            <a:cxnLst/>
            <a:rect l="l" t="t" r="r" b="b"/>
            <a:pathLst>
              <a:path w="1509994" h="853833">
                <a:moveTo>
                  <a:pt x="0" y="0"/>
                </a:moveTo>
                <a:lnTo>
                  <a:pt x="1509994" y="0"/>
                </a:lnTo>
                <a:lnTo>
                  <a:pt x="1509994" y="853833"/>
                </a:lnTo>
                <a:lnTo>
                  <a:pt x="0" y="85383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880436" y="7949347"/>
            <a:ext cx="1447064" cy="1447064"/>
          </a:xfrm>
          <a:custGeom>
            <a:avLst/>
            <a:gdLst/>
            <a:ahLst/>
            <a:cxnLst/>
            <a:rect l="l" t="t" r="r" b="b"/>
            <a:pathLst>
              <a:path w="1447064" h="1447064">
                <a:moveTo>
                  <a:pt x="0" y="0"/>
                </a:moveTo>
                <a:lnTo>
                  <a:pt x="1447063" y="0"/>
                </a:lnTo>
                <a:lnTo>
                  <a:pt x="1447063" y="1447064"/>
                </a:lnTo>
                <a:lnTo>
                  <a:pt x="0" y="14470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8653704" y="2401394"/>
            <a:ext cx="773368" cy="1175007"/>
          </a:xfrm>
          <a:custGeom>
            <a:avLst/>
            <a:gdLst/>
            <a:ahLst/>
            <a:cxnLst/>
            <a:rect l="l" t="t" r="r" b="b"/>
            <a:pathLst>
              <a:path w="773368" h="1175007">
                <a:moveTo>
                  <a:pt x="0" y="0"/>
                </a:moveTo>
                <a:lnTo>
                  <a:pt x="773368" y="0"/>
                </a:lnTo>
                <a:lnTo>
                  <a:pt x="773368" y="1175007"/>
                </a:lnTo>
                <a:lnTo>
                  <a:pt x="0" y="117500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5349174" y="5687700"/>
            <a:ext cx="2786154" cy="842812"/>
          </a:xfrm>
          <a:custGeom>
            <a:avLst/>
            <a:gdLst/>
            <a:ahLst/>
            <a:cxnLst/>
            <a:rect l="l" t="t" r="r" b="b"/>
            <a:pathLst>
              <a:path w="2786154" h="842812">
                <a:moveTo>
                  <a:pt x="0" y="0"/>
                </a:moveTo>
                <a:lnTo>
                  <a:pt x="2786154" y="0"/>
                </a:lnTo>
                <a:lnTo>
                  <a:pt x="2786154" y="842811"/>
                </a:lnTo>
                <a:lnTo>
                  <a:pt x="0" y="8428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1744547">
            <a:off x="7963577" y="6690132"/>
            <a:ext cx="513494" cy="1325923"/>
          </a:xfrm>
          <a:custGeom>
            <a:avLst/>
            <a:gdLst/>
            <a:ahLst/>
            <a:cxnLst/>
            <a:rect l="l" t="t" r="r" b="b"/>
            <a:pathLst>
              <a:path w="513494" h="1325923">
                <a:moveTo>
                  <a:pt x="0" y="0"/>
                </a:moveTo>
                <a:lnTo>
                  <a:pt x="513494" y="0"/>
                </a:lnTo>
                <a:lnTo>
                  <a:pt x="513494" y="1325923"/>
                </a:lnTo>
                <a:lnTo>
                  <a:pt x="0" y="13259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9823754" y="5687700"/>
            <a:ext cx="2786154" cy="842812"/>
          </a:xfrm>
          <a:custGeom>
            <a:avLst/>
            <a:gdLst/>
            <a:ahLst/>
            <a:cxnLst/>
            <a:rect l="l" t="t" r="r" b="b"/>
            <a:pathLst>
              <a:path w="2786154" h="842812">
                <a:moveTo>
                  <a:pt x="0" y="0"/>
                </a:moveTo>
                <a:lnTo>
                  <a:pt x="2786154" y="0"/>
                </a:lnTo>
                <a:lnTo>
                  <a:pt x="2786154" y="842811"/>
                </a:lnTo>
                <a:lnTo>
                  <a:pt x="0" y="84281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1330098">
            <a:off x="9808906" y="6699880"/>
            <a:ext cx="546738" cy="1411764"/>
          </a:xfrm>
          <a:custGeom>
            <a:avLst/>
            <a:gdLst/>
            <a:ahLst/>
            <a:cxnLst/>
            <a:rect l="l" t="t" r="r" b="b"/>
            <a:pathLst>
              <a:path w="546738" h="1411764">
                <a:moveTo>
                  <a:pt x="0" y="0"/>
                </a:moveTo>
                <a:lnTo>
                  <a:pt x="546738" y="0"/>
                </a:lnTo>
                <a:lnTo>
                  <a:pt x="546738" y="1411765"/>
                </a:lnTo>
                <a:lnTo>
                  <a:pt x="0" y="141176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 rot="10673749">
            <a:off x="8889410" y="3715053"/>
            <a:ext cx="513494" cy="1325923"/>
          </a:xfrm>
          <a:custGeom>
            <a:avLst/>
            <a:gdLst/>
            <a:ahLst/>
            <a:cxnLst/>
            <a:rect l="l" t="t" r="r" b="b"/>
            <a:pathLst>
              <a:path w="513494" h="1325923">
                <a:moveTo>
                  <a:pt x="0" y="0"/>
                </a:moveTo>
                <a:lnTo>
                  <a:pt x="513494" y="0"/>
                </a:lnTo>
                <a:lnTo>
                  <a:pt x="513494" y="1325923"/>
                </a:lnTo>
                <a:lnTo>
                  <a:pt x="0" y="13259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>
            <a:off x="-4673466" y="3968464"/>
            <a:ext cx="9927390" cy="10855894"/>
          </a:xfrm>
          <a:custGeom>
            <a:avLst/>
            <a:gdLst/>
            <a:ahLst/>
            <a:cxnLst/>
            <a:rect l="l" t="t" r="r" b="b"/>
            <a:pathLst>
              <a:path w="9927390" h="10855894">
                <a:moveTo>
                  <a:pt x="0" y="0"/>
                </a:moveTo>
                <a:lnTo>
                  <a:pt x="9927390" y="0"/>
                </a:lnTo>
                <a:lnTo>
                  <a:pt x="9927390" y="10855894"/>
                </a:lnTo>
                <a:lnTo>
                  <a:pt x="0" y="108558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3515117" y="-4844728"/>
            <a:ext cx="9927390" cy="10855894"/>
          </a:xfrm>
          <a:custGeom>
            <a:avLst/>
            <a:gdLst/>
            <a:ahLst/>
            <a:cxnLst/>
            <a:rect l="l" t="t" r="r" b="b"/>
            <a:pathLst>
              <a:path w="9927390" h="10855894">
                <a:moveTo>
                  <a:pt x="0" y="0"/>
                </a:moveTo>
                <a:lnTo>
                  <a:pt x="9927390" y="0"/>
                </a:lnTo>
                <a:lnTo>
                  <a:pt x="9927390" y="10855894"/>
                </a:lnTo>
                <a:lnTo>
                  <a:pt x="0" y="108558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8653704" y="5200566"/>
            <a:ext cx="879556" cy="1621200"/>
          </a:xfrm>
          <a:custGeom>
            <a:avLst/>
            <a:gdLst/>
            <a:ahLst/>
            <a:cxnLst/>
            <a:rect l="l" t="t" r="r" b="b"/>
            <a:pathLst>
              <a:path w="879556" h="1621200">
                <a:moveTo>
                  <a:pt x="0" y="0"/>
                </a:moveTo>
                <a:lnTo>
                  <a:pt x="879556" y="0"/>
                </a:lnTo>
                <a:lnTo>
                  <a:pt x="879556" y="1621200"/>
                </a:lnTo>
                <a:lnTo>
                  <a:pt x="0" y="16212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8204840" y="5464349"/>
            <a:ext cx="1618914" cy="998850"/>
            <a:chOff x="0" y="0"/>
            <a:chExt cx="426381" cy="263072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426381" cy="263072"/>
            </a:xfrm>
            <a:custGeom>
              <a:avLst/>
              <a:gdLst/>
              <a:ahLst/>
              <a:cxnLst/>
              <a:rect l="l" t="t" r="r" b="b"/>
              <a:pathLst>
                <a:path w="426381" h="263072">
                  <a:moveTo>
                    <a:pt x="131536" y="0"/>
                  </a:moveTo>
                  <a:lnTo>
                    <a:pt x="294845" y="0"/>
                  </a:lnTo>
                  <a:cubicBezTo>
                    <a:pt x="367490" y="0"/>
                    <a:pt x="426381" y="58891"/>
                    <a:pt x="426381" y="131536"/>
                  </a:cubicBezTo>
                  <a:lnTo>
                    <a:pt x="426381" y="131536"/>
                  </a:lnTo>
                  <a:cubicBezTo>
                    <a:pt x="426381" y="204181"/>
                    <a:pt x="367490" y="263072"/>
                    <a:pt x="294845" y="263072"/>
                  </a:cubicBezTo>
                  <a:lnTo>
                    <a:pt x="131536" y="263072"/>
                  </a:lnTo>
                  <a:cubicBezTo>
                    <a:pt x="58891" y="263072"/>
                    <a:pt x="0" y="204181"/>
                    <a:pt x="0" y="131536"/>
                  </a:cubicBezTo>
                  <a:lnTo>
                    <a:pt x="0" y="131536"/>
                  </a:lnTo>
                  <a:cubicBezTo>
                    <a:pt x="0" y="58891"/>
                    <a:pt x="58891" y="0"/>
                    <a:pt x="131536" y="0"/>
                  </a:cubicBezTo>
                  <a:close/>
                </a:path>
              </a:pathLst>
            </a:custGeom>
            <a:solidFill>
              <a:srgbClr val="FEF8E9">
                <a:alpha val="76863"/>
              </a:srgbClr>
            </a:solidFill>
            <a:ln w="38100" cap="rnd">
              <a:solidFill>
                <a:srgbClr val="000000">
                  <a:alpha val="76863"/>
                </a:srgbClr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426381" cy="301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 b="1">
                  <a:solidFill>
                    <a:srgbClr val="000000">
                      <a:alpha val="76863"/>
                    </a:srgbClr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Grow Up Your Plant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0000" y="1455600"/>
            <a:ext cx="5319917" cy="544800"/>
            <a:chOff x="0" y="0"/>
            <a:chExt cx="7093222" cy="72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93243" cy="726440"/>
            </a:xfrm>
            <a:custGeom>
              <a:avLst/>
              <a:gdLst/>
              <a:ahLst/>
              <a:cxnLst/>
              <a:rect l="l" t="t" r="r" b="b"/>
              <a:pathLst>
                <a:path w="7093243" h="726440">
                  <a:moveTo>
                    <a:pt x="0" y="363220"/>
                  </a:moveTo>
                  <a:cubicBezTo>
                    <a:pt x="0" y="162560"/>
                    <a:pt x="74836" y="0"/>
                    <a:pt x="167212" y="0"/>
                  </a:cubicBezTo>
                  <a:lnTo>
                    <a:pt x="6926020" y="0"/>
                  </a:lnTo>
                  <a:cubicBezTo>
                    <a:pt x="7018338" y="0"/>
                    <a:pt x="7093243" y="162560"/>
                    <a:pt x="7093243" y="363220"/>
                  </a:cubicBezTo>
                  <a:cubicBezTo>
                    <a:pt x="7093243" y="563880"/>
                    <a:pt x="7018396" y="726440"/>
                    <a:pt x="6926020" y="726440"/>
                  </a:cubicBezTo>
                  <a:lnTo>
                    <a:pt x="167212" y="726440"/>
                  </a:lnTo>
                  <a:cubicBezTo>
                    <a:pt x="74836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27672" y="6605143"/>
            <a:ext cx="9863256" cy="8835872"/>
          </a:xfrm>
          <a:custGeom>
            <a:avLst/>
            <a:gdLst/>
            <a:ahLst/>
            <a:cxnLst/>
            <a:rect l="l" t="t" r="r" b="b"/>
            <a:pathLst>
              <a:path w="9863256" h="8835872">
                <a:moveTo>
                  <a:pt x="0" y="0"/>
                </a:moveTo>
                <a:lnTo>
                  <a:pt x="9863256" y="0"/>
                </a:lnTo>
                <a:lnTo>
                  <a:pt x="9863256" y="8835872"/>
                </a:lnTo>
                <a:lnTo>
                  <a:pt x="0" y="8835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440000" y="775200"/>
            <a:ext cx="5319917" cy="1590904"/>
            <a:chOff x="0" y="0"/>
            <a:chExt cx="7093222" cy="21212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93222" cy="2121205"/>
            </a:xfrm>
            <a:custGeom>
              <a:avLst/>
              <a:gdLst/>
              <a:ahLst/>
              <a:cxnLst/>
              <a:rect l="l" t="t" r="r" b="b"/>
              <a:pathLst>
                <a:path w="7093222" h="2121205">
                  <a:moveTo>
                    <a:pt x="0" y="0"/>
                  </a:moveTo>
                  <a:lnTo>
                    <a:pt x="7093222" y="0"/>
                  </a:lnTo>
                  <a:lnTo>
                    <a:pt x="7093222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7093222" cy="21783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Stakeholders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6091717" y="2456554"/>
            <a:ext cx="6104567" cy="6801746"/>
          </a:xfrm>
          <a:custGeom>
            <a:avLst/>
            <a:gdLst/>
            <a:ahLst/>
            <a:cxnLst/>
            <a:rect l="l" t="t" r="r" b="b"/>
            <a:pathLst>
              <a:path w="6104567" h="6801746">
                <a:moveTo>
                  <a:pt x="0" y="0"/>
                </a:moveTo>
                <a:lnTo>
                  <a:pt x="6104566" y="0"/>
                </a:lnTo>
                <a:lnTo>
                  <a:pt x="6104566" y="6801746"/>
                </a:lnTo>
                <a:lnTo>
                  <a:pt x="0" y="68017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0000" y="1455600"/>
            <a:ext cx="11556000" cy="544800"/>
            <a:chOff x="0" y="0"/>
            <a:chExt cx="15408000" cy="72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08021" cy="726440"/>
            </a:xfrm>
            <a:custGeom>
              <a:avLst/>
              <a:gdLst/>
              <a:ahLst/>
              <a:cxnLst/>
              <a:rect l="l" t="t" r="r" b="b"/>
              <a:pathLst>
                <a:path w="15408021" h="726440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15044801" y="0"/>
                  </a:lnTo>
                  <a:cubicBezTo>
                    <a:pt x="15245335" y="0"/>
                    <a:pt x="15408021" y="162560"/>
                    <a:pt x="15408021" y="363220"/>
                  </a:cubicBezTo>
                  <a:cubicBezTo>
                    <a:pt x="15408021" y="563880"/>
                    <a:pt x="15245462" y="726440"/>
                    <a:pt x="15044801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40000" y="775200"/>
            <a:ext cx="15408000" cy="1590904"/>
            <a:chOff x="0" y="0"/>
            <a:chExt cx="20544000" cy="212120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544000" cy="2121205"/>
            </a:xfrm>
            <a:custGeom>
              <a:avLst/>
              <a:gdLst/>
              <a:ahLst/>
              <a:cxnLst/>
              <a:rect l="l" t="t" r="r" b="b"/>
              <a:pathLst>
                <a:path w="20544000" h="2121205">
                  <a:moveTo>
                    <a:pt x="0" y="0"/>
                  </a:moveTo>
                  <a:lnTo>
                    <a:pt x="20544000" y="0"/>
                  </a:lnTo>
                  <a:lnTo>
                    <a:pt x="20544000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20544000" cy="21783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Requerimientos Funcionales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573302" y="2942632"/>
            <a:ext cx="17276932" cy="4103271"/>
          </a:xfrm>
          <a:custGeom>
            <a:avLst/>
            <a:gdLst/>
            <a:ahLst/>
            <a:cxnLst/>
            <a:rect l="l" t="t" r="r" b="b"/>
            <a:pathLst>
              <a:path w="17276932" h="4103271">
                <a:moveTo>
                  <a:pt x="0" y="0"/>
                </a:moveTo>
                <a:lnTo>
                  <a:pt x="17276933" y="0"/>
                </a:lnTo>
                <a:lnTo>
                  <a:pt x="17276933" y="4103271"/>
                </a:lnTo>
                <a:lnTo>
                  <a:pt x="0" y="4103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0000" y="1455600"/>
            <a:ext cx="12826578" cy="544800"/>
            <a:chOff x="0" y="0"/>
            <a:chExt cx="17102104" cy="72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102125" cy="726440"/>
            </a:xfrm>
            <a:custGeom>
              <a:avLst/>
              <a:gdLst/>
              <a:ahLst/>
              <a:cxnLst/>
              <a:rect l="l" t="t" r="r" b="b"/>
              <a:pathLst>
                <a:path w="17102125" h="726440">
                  <a:moveTo>
                    <a:pt x="0" y="363220"/>
                  </a:moveTo>
                  <a:cubicBezTo>
                    <a:pt x="0" y="162560"/>
                    <a:pt x="180433" y="0"/>
                    <a:pt x="403156" y="0"/>
                  </a:cubicBezTo>
                  <a:lnTo>
                    <a:pt x="16698971" y="0"/>
                  </a:lnTo>
                  <a:cubicBezTo>
                    <a:pt x="16921553" y="0"/>
                    <a:pt x="17102125" y="162560"/>
                    <a:pt x="17102125" y="363220"/>
                  </a:cubicBezTo>
                  <a:cubicBezTo>
                    <a:pt x="17102125" y="563880"/>
                    <a:pt x="16921694" y="726440"/>
                    <a:pt x="16698971" y="726440"/>
                  </a:cubicBezTo>
                  <a:lnTo>
                    <a:pt x="403156" y="726440"/>
                  </a:lnTo>
                  <a:cubicBezTo>
                    <a:pt x="180433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5685657" y="-3387687"/>
            <a:ext cx="8098534" cy="5954130"/>
          </a:xfrm>
          <a:custGeom>
            <a:avLst/>
            <a:gdLst/>
            <a:ahLst/>
            <a:cxnLst/>
            <a:rect l="l" t="t" r="r" b="b"/>
            <a:pathLst>
              <a:path w="8098534" h="5954130">
                <a:moveTo>
                  <a:pt x="0" y="0"/>
                </a:moveTo>
                <a:lnTo>
                  <a:pt x="8098534" y="0"/>
                </a:lnTo>
                <a:lnTo>
                  <a:pt x="8098534" y="5954130"/>
                </a:lnTo>
                <a:lnTo>
                  <a:pt x="0" y="5954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440000" y="932548"/>
            <a:ext cx="15408000" cy="1590904"/>
            <a:chOff x="0" y="0"/>
            <a:chExt cx="20544000" cy="21212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44000" cy="2121205"/>
            </a:xfrm>
            <a:custGeom>
              <a:avLst/>
              <a:gdLst/>
              <a:ahLst/>
              <a:cxnLst/>
              <a:rect l="l" t="t" r="r" b="b"/>
              <a:pathLst>
                <a:path w="20544000" h="2121205">
                  <a:moveTo>
                    <a:pt x="0" y="0"/>
                  </a:moveTo>
                  <a:lnTo>
                    <a:pt x="20544000" y="0"/>
                  </a:lnTo>
                  <a:lnTo>
                    <a:pt x="20544000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0544000" cy="21783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Requerimientos No Funcionales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406065" y="3774913"/>
            <a:ext cx="17542546" cy="3223443"/>
          </a:xfrm>
          <a:custGeom>
            <a:avLst/>
            <a:gdLst/>
            <a:ahLst/>
            <a:cxnLst/>
            <a:rect l="l" t="t" r="r" b="b"/>
            <a:pathLst>
              <a:path w="17542546" h="3223443">
                <a:moveTo>
                  <a:pt x="0" y="0"/>
                </a:moveTo>
                <a:lnTo>
                  <a:pt x="17542545" y="0"/>
                </a:lnTo>
                <a:lnTo>
                  <a:pt x="17542545" y="3223443"/>
                </a:lnTo>
                <a:lnTo>
                  <a:pt x="0" y="32234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0000" y="1455600"/>
            <a:ext cx="11556000" cy="544800"/>
            <a:chOff x="0" y="0"/>
            <a:chExt cx="15408000" cy="72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5408021" cy="726440"/>
            </a:xfrm>
            <a:custGeom>
              <a:avLst/>
              <a:gdLst/>
              <a:ahLst/>
              <a:cxnLst/>
              <a:rect l="l" t="t" r="r" b="b"/>
              <a:pathLst>
                <a:path w="15408021" h="726440">
                  <a:moveTo>
                    <a:pt x="0" y="363220"/>
                  </a:moveTo>
                  <a:cubicBezTo>
                    <a:pt x="0" y="162560"/>
                    <a:pt x="162560" y="0"/>
                    <a:pt x="363220" y="0"/>
                  </a:cubicBezTo>
                  <a:lnTo>
                    <a:pt x="15044801" y="0"/>
                  </a:lnTo>
                  <a:cubicBezTo>
                    <a:pt x="15245335" y="0"/>
                    <a:pt x="15408021" y="162560"/>
                    <a:pt x="15408021" y="363220"/>
                  </a:cubicBezTo>
                  <a:cubicBezTo>
                    <a:pt x="15408021" y="563880"/>
                    <a:pt x="15245462" y="726440"/>
                    <a:pt x="15044801" y="726440"/>
                  </a:cubicBezTo>
                  <a:lnTo>
                    <a:pt x="363220" y="726440"/>
                  </a:lnTo>
                  <a:cubicBezTo>
                    <a:pt x="162560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4366759" y="-4340916"/>
            <a:ext cx="9212140" cy="9992728"/>
          </a:xfrm>
          <a:custGeom>
            <a:avLst/>
            <a:gdLst/>
            <a:ahLst/>
            <a:cxnLst/>
            <a:rect l="l" t="t" r="r" b="b"/>
            <a:pathLst>
              <a:path w="9212140" h="9992728">
                <a:moveTo>
                  <a:pt x="0" y="0"/>
                </a:moveTo>
                <a:lnTo>
                  <a:pt x="9212140" y="0"/>
                </a:lnTo>
                <a:lnTo>
                  <a:pt x="9212140" y="9992728"/>
                </a:lnTo>
                <a:lnTo>
                  <a:pt x="0" y="99927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440000" y="775200"/>
            <a:ext cx="15408000" cy="1590904"/>
            <a:chOff x="0" y="0"/>
            <a:chExt cx="20544000" cy="21212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44000" cy="2121205"/>
            </a:xfrm>
            <a:custGeom>
              <a:avLst/>
              <a:gdLst/>
              <a:ahLst/>
              <a:cxnLst/>
              <a:rect l="l" t="t" r="r" b="b"/>
              <a:pathLst>
                <a:path w="20544000" h="2121205">
                  <a:moveTo>
                    <a:pt x="0" y="0"/>
                  </a:moveTo>
                  <a:lnTo>
                    <a:pt x="20544000" y="0"/>
                  </a:lnTo>
                  <a:lnTo>
                    <a:pt x="20544000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20544000" cy="21783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Atributos de calidad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339628" y="4101292"/>
            <a:ext cx="17608744" cy="3543760"/>
          </a:xfrm>
          <a:custGeom>
            <a:avLst/>
            <a:gdLst/>
            <a:ahLst/>
            <a:cxnLst/>
            <a:rect l="l" t="t" r="r" b="b"/>
            <a:pathLst>
              <a:path w="17608744" h="3543760">
                <a:moveTo>
                  <a:pt x="0" y="0"/>
                </a:moveTo>
                <a:lnTo>
                  <a:pt x="17608744" y="0"/>
                </a:lnTo>
                <a:lnTo>
                  <a:pt x="17608744" y="3543760"/>
                </a:lnTo>
                <a:lnTo>
                  <a:pt x="0" y="3543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462006"/>
            <a:ext cx="5319917" cy="544800"/>
            <a:chOff x="0" y="0"/>
            <a:chExt cx="7093222" cy="72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93243" cy="726440"/>
            </a:xfrm>
            <a:custGeom>
              <a:avLst/>
              <a:gdLst/>
              <a:ahLst/>
              <a:cxnLst/>
              <a:rect l="l" t="t" r="r" b="b"/>
              <a:pathLst>
                <a:path w="7093243" h="726440">
                  <a:moveTo>
                    <a:pt x="0" y="363220"/>
                  </a:moveTo>
                  <a:cubicBezTo>
                    <a:pt x="0" y="162560"/>
                    <a:pt x="74836" y="0"/>
                    <a:pt x="167212" y="0"/>
                  </a:cubicBezTo>
                  <a:lnTo>
                    <a:pt x="6926020" y="0"/>
                  </a:lnTo>
                  <a:cubicBezTo>
                    <a:pt x="7018338" y="0"/>
                    <a:pt x="7093243" y="162560"/>
                    <a:pt x="7093243" y="363220"/>
                  </a:cubicBezTo>
                  <a:cubicBezTo>
                    <a:pt x="7093243" y="563880"/>
                    <a:pt x="7018396" y="726440"/>
                    <a:pt x="6926020" y="726440"/>
                  </a:cubicBezTo>
                  <a:lnTo>
                    <a:pt x="167212" y="726440"/>
                  </a:lnTo>
                  <a:cubicBezTo>
                    <a:pt x="74836" y="726440"/>
                    <a:pt x="0" y="563753"/>
                    <a:pt x="0" y="363220"/>
                  </a:cubicBezTo>
                  <a:close/>
                </a:path>
              </a:pathLst>
            </a:custGeom>
            <a:solidFill>
              <a:srgbClr val="C7F9CC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12327672" y="6605143"/>
            <a:ext cx="9863256" cy="8835872"/>
          </a:xfrm>
          <a:custGeom>
            <a:avLst/>
            <a:gdLst/>
            <a:ahLst/>
            <a:cxnLst/>
            <a:rect l="l" t="t" r="r" b="b"/>
            <a:pathLst>
              <a:path w="9863256" h="8835872">
                <a:moveTo>
                  <a:pt x="0" y="0"/>
                </a:moveTo>
                <a:lnTo>
                  <a:pt x="9863256" y="0"/>
                </a:lnTo>
                <a:lnTo>
                  <a:pt x="9863256" y="8835872"/>
                </a:lnTo>
                <a:lnTo>
                  <a:pt x="0" y="88358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151129" y="666554"/>
            <a:ext cx="5319917" cy="1590904"/>
            <a:chOff x="0" y="0"/>
            <a:chExt cx="7093222" cy="21212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093222" cy="2121205"/>
            </a:xfrm>
            <a:custGeom>
              <a:avLst/>
              <a:gdLst/>
              <a:ahLst/>
              <a:cxnLst/>
              <a:rect l="l" t="t" r="r" b="b"/>
              <a:pathLst>
                <a:path w="7093222" h="2121205">
                  <a:moveTo>
                    <a:pt x="0" y="0"/>
                  </a:moveTo>
                  <a:lnTo>
                    <a:pt x="7093222" y="0"/>
                  </a:lnTo>
                  <a:lnTo>
                    <a:pt x="7093222" y="2121205"/>
                  </a:lnTo>
                  <a:lnTo>
                    <a:pt x="0" y="21212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7093222" cy="2178355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7680"/>
                </a:lnSpc>
              </a:pPr>
              <a:r>
                <a:rPr lang="en-US" sz="6400">
                  <a:solidFill>
                    <a:srgbClr val="263238"/>
                  </a:solidFill>
                  <a:latin typeface="Poppins"/>
                  <a:ea typeface="Poppins"/>
                  <a:cs typeface="Poppins"/>
                  <a:sym typeface="Poppins"/>
                </a:rPr>
                <a:t>Ponderación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6642707" y="6829276"/>
            <a:ext cx="5328519" cy="3157112"/>
          </a:xfrm>
          <a:custGeom>
            <a:avLst/>
            <a:gdLst/>
            <a:ahLst/>
            <a:cxnLst/>
            <a:rect l="l" t="t" r="r" b="b"/>
            <a:pathLst>
              <a:path w="5328519" h="3157112">
                <a:moveTo>
                  <a:pt x="0" y="0"/>
                </a:moveTo>
                <a:lnTo>
                  <a:pt x="5328519" y="0"/>
                </a:lnTo>
                <a:lnTo>
                  <a:pt x="5328519" y="3157112"/>
                </a:lnTo>
                <a:lnTo>
                  <a:pt x="0" y="31571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880176" y="2257458"/>
            <a:ext cx="14853581" cy="4288972"/>
          </a:xfrm>
          <a:custGeom>
            <a:avLst/>
            <a:gdLst/>
            <a:ahLst/>
            <a:cxnLst/>
            <a:rect l="l" t="t" r="r" b="b"/>
            <a:pathLst>
              <a:path w="14853581" h="4288972">
                <a:moveTo>
                  <a:pt x="0" y="0"/>
                </a:moveTo>
                <a:lnTo>
                  <a:pt x="14853581" y="0"/>
                </a:lnTo>
                <a:lnTo>
                  <a:pt x="14853581" y="4288972"/>
                </a:lnTo>
                <a:lnTo>
                  <a:pt x="0" y="42889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193</Words>
  <Application>Microsoft Office PowerPoint</Application>
  <PresentationFormat>Personalizado</PresentationFormat>
  <Paragraphs>43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Arial</vt:lpstr>
      <vt:lpstr>Open Sans Bold</vt:lpstr>
      <vt:lpstr>Poppins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GUYP.context</dc:title>
  <cp:lastModifiedBy>Laura Castaño</cp:lastModifiedBy>
  <cp:revision>1</cp:revision>
  <dcterms:created xsi:type="dcterms:W3CDTF">2006-08-16T00:00:00Z</dcterms:created>
  <dcterms:modified xsi:type="dcterms:W3CDTF">2025-04-10T01:44:24Z</dcterms:modified>
  <dc:identifier>DAGj6J4Ecag</dc:identifier>
</cp:coreProperties>
</file>