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</p:sldIdLst>
  <p:sldSz cx="9753600" cy="7315200"/>
  <p:notesSz cx="6858000" cy="9144000"/>
  <p:embeddedFontLst>
    <p:embeddedFont>
      <p:font typeface="Aleo Bold" panose="020F0802020204030203" pitchFamily="34" charset="77"/>
      <p:regular r:id="rId10"/>
      <p:bold r:id="rId11"/>
    </p:embeddedFont>
    <p:embeddedFont>
      <p:font typeface="Glacial Indifference" pitchFamily="2" charset="0"/>
      <p:regular r:id="rId12"/>
    </p:embeddedFont>
    <p:embeddedFont>
      <p:font typeface="Glacial Indifference Bold" pitchFamily="2" charset="0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2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121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2DE2-6CB8-F54F-A779-CE3CACF3F3BA}" type="datetimeFigureOut">
              <a:rPr lang="es-ES_tradnl" smtClean="0"/>
              <a:t>2/5/25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5A91-4DCE-9F41-B33F-BB05CE10ABD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58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46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B6B0-5A6E-D55A-EB9B-8C556C4C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B71144-6933-FE20-F4D5-9AAC64E5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6BADDC-7F4F-3721-AE3E-D89F6B430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566C7B-66E9-A91A-4047-5068663D4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7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2686A-52D0-18C7-4D72-C56BE4D5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F3F4C74-A5F1-FEE1-236A-A2013FC46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8C76AC1-F41A-C2C2-9BB9-96FDAE4144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69B383-6A83-42A0-BACB-FE2A2B6733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2688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C8D83-112D-0048-357F-484E6E77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F7CA132-F36C-4683-4622-FE0AF5EDB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FBB43F-1A0F-1941-AB62-09C4274D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267B7F-4C56-9048-1A2D-65A10B042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3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128004" y="-1510126"/>
            <a:ext cx="4066405" cy="4066405"/>
          </a:xfrm>
          <a:custGeom>
            <a:avLst/>
            <a:gdLst/>
            <a:ahLst/>
            <a:cxnLst/>
            <a:rect l="l" t="t" r="r" b="b"/>
            <a:pathLst>
              <a:path w="4066405" h="4066405">
                <a:moveTo>
                  <a:pt x="0" y="0"/>
                </a:moveTo>
                <a:lnTo>
                  <a:pt x="4066405" y="0"/>
                </a:lnTo>
                <a:lnTo>
                  <a:pt x="4066405" y="4066405"/>
                </a:lnTo>
                <a:lnTo>
                  <a:pt x="0" y="406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858416" y="131909"/>
            <a:ext cx="4048586" cy="404858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9064" y="2773567"/>
            <a:ext cx="6356350" cy="1808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TrainECG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,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una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herramienta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prototipo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apoyo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al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entrenamiento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interpretación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electrocardiogramas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basado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Aprendizaje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Profundo para la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detección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arritmias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cardíacas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6792390" y="1412295"/>
            <a:ext cx="2557159" cy="1946637"/>
          </a:xfrm>
          <a:custGeom>
            <a:avLst/>
            <a:gdLst/>
            <a:ahLst/>
            <a:cxnLst/>
            <a:rect l="l" t="t" r="r" b="b"/>
            <a:pathLst>
              <a:path w="2557159" h="1946637">
                <a:moveTo>
                  <a:pt x="0" y="0"/>
                </a:moveTo>
                <a:lnTo>
                  <a:pt x="2557160" y="0"/>
                </a:lnTo>
                <a:lnTo>
                  <a:pt x="2557160" y="1946637"/>
                </a:lnTo>
                <a:lnTo>
                  <a:pt x="0" y="1946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0" name="TextBox 10"/>
          <p:cNvSpPr txBox="1"/>
          <p:nvPr/>
        </p:nvSpPr>
        <p:spPr>
          <a:xfrm>
            <a:off x="1162050" y="6715603"/>
            <a:ext cx="8591550" cy="26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18"/>
              </a:lnSpc>
            </a:pPr>
            <a:r>
              <a:rPr lang="en-US" sz="1513" b="1" spc="226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LILIAN ESTEFANIA MARADIAGO CORREA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91000" y="-1943100"/>
            <a:ext cx="3325220" cy="332522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228850" y="-1695450"/>
            <a:ext cx="3086677" cy="3086677"/>
          </a:xfrm>
          <a:custGeom>
            <a:avLst/>
            <a:gdLst/>
            <a:ahLst/>
            <a:cxnLst/>
            <a:rect l="l" t="t" r="r" b="b"/>
            <a:pathLst>
              <a:path w="3086677" h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762000" y="1918716"/>
            <a:ext cx="8229600" cy="65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 b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Contenido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8850" y="2941510"/>
            <a:ext cx="6051710" cy="2779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lógica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de procesos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de despliegue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física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s-ES_tradnl" sz="3109" spc="93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Vista escenarios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FD0946-1AB6-4634-B29F-086EDA65AB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162201"/>
            <a:ext cx="8382000" cy="69907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E081C-3B95-6A68-4A22-7829B070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F5F6D9-ACF9-4C81-3395-2ED0D4FF8CAA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00812A-F424-228D-ECC5-3A5F1BFF07DE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F69C0167-4C16-A9D0-DA8B-A265EDA951DD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95566B2-1A78-022D-CCF6-0F6DA1ED4C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77" y="228600"/>
            <a:ext cx="877447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85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F0BDF-249D-87DA-3276-AE19A052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F57CBC-823D-3450-4708-B5FA4F397B62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64DC050-F5CF-C98D-A73A-242308700F61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57190402-9283-1AFF-5028-AE5E51CBA530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191FA70-E564-A3F9-6473-5FA4EC294C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90939"/>
            <a:ext cx="7705995" cy="708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80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B654FE-C883-6EA7-A915-FB784F93E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14ECC431-5194-C52B-A4FC-C982EAE105C1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18B822F-F5B6-0427-AF63-5CD6DC4921D3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A770C598-F1F1-5D5E-E31C-8203FF2E2407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3DE9C5B-7204-0CA5-8106-87439A2D4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14876"/>
            <a:ext cx="7162800" cy="7085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5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D9BB-AC87-9387-179C-196F4AAB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3B7E30-6D3E-5877-9422-08046581BEA4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F3C719-D463-DE69-E162-4F4A65C9255A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B22371E8-E997-8CE4-ACFE-981A9803CBAC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3E5AE55-AA6F-0971-3D3B-6CF35F14D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91" y="0"/>
            <a:ext cx="6275017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5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1167</TotalTime>
  <Words>45</Words>
  <Application>Microsoft Macintosh PowerPoint</Application>
  <PresentationFormat>Personalizado</PresentationFormat>
  <Paragraphs>12</Paragraphs>
  <Slides>7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Glacial Indifference Bold</vt:lpstr>
      <vt:lpstr>Glacial Indifference</vt:lpstr>
      <vt:lpstr>Calibri</vt:lpstr>
      <vt:lpstr>Aleo Bold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Presentation in Teal Yellow Modern Style</dc:title>
  <cp:lastModifiedBy>LILIAN ESTEFANIA MARADIAGO CORREA</cp:lastModifiedBy>
  <cp:revision>8</cp:revision>
  <dcterms:created xsi:type="dcterms:W3CDTF">2006-08-16T00:00:00Z</dcterms:created>
  <dcterms:modified xsi:type="dcterms:W3CDTF">2025-05-02T22:22:06Z</dcterms:modified>
  <dc:identifier>DAGjc4EmHV4</dc:identifier>
</cp:coreProperties>
</file>