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7" r:id="rId8"/>
    <p:sldId id="268" r:id="rId9"/>
    <p:sldId id="262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890AF-F7B7-4C67-8FD3-7DE75953A6DD}" v="42" dt="2025-04-12T01:59:34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Garcia Acevedo" userId="55c75eb6981db7e4" providerId="LiveId" clId="{0B3890AF-F7B7-4C67-8FD3-7DE75953A6DD}"/>
    <pc:docChg chg="undo custSel addSld delSld modSld">
      <pc:chgData name="Daniel Garcia Acevedo" userId="55c75eb6981db7e4" providerId="LiveId" clId="{0B3890AF-F7B7-4C67-8FD3-7DE75953A6DD}" dt="2025-04-12T01:59:36.077" v="4282" actId="113"/>
      <pc:docMkLst>
        <pc:docMk/>
      </pc:docMkLst>
      <pc:sldChg chg="modSp mod">
        <pc:chgData name="Daniel Garcia Acevedo" userId="55c75eb6981db7e4" providerId="LiveId" clId="{0B3890AF-F7B7-4C67-8FD3-7DE75953A6DD}" dt="2025-04-12T01:59:36.077" v="4282" actId="113"/>
        <pc:sldMkLst>
          <pc:docMk/>
          <pc:sldMk cId="4141302597" sldId="256"/>
        </pc:sldMkLst>
        <pc:spChg chg="mod">
          <ac:chgData name="Daniel Garcia Acevedo" userId="55c75eb6981db7e4" providerId="LiveId" clId="{0B3890AF-F7B7-4C67-8FD3-7DE75953A6DD}" dt="2025-04-12T01:59:36.077" v="4282" actId="113"/>
          <ac:spMkLst>
            <pc:docMk/>
            <pc:sldMk cId="4141302597" sldId="256"/>
            <ac:spMk id="2" creationId="{2827BC08-9818-0D0E-DAB5-6F5FD4676495}"/>
          </ac:spMkLst>
        </pc:spChg>
      </pc:sldChg>
      <pc:sldChg chg="modSp">
        <pc:chgData name="Daniel Garcia Acevedo" userId="55c75eb6981db7e4" providerId="LiveId" clId="{0B3890AF-F7B7-4C67-8FD3-7DE75953A6DD}" dt="2025-04-12T01:59:30.194" v="4280"/>
        <pc:sldMkLst>
          <pc:docMk/>
          <pc:sldMk cId="2206196896" sldId="257"/>
        </pc:sldMkLst>
        <pc:spChg chg="mod">
          <ac:chgData name="Daniel Garcia Acevedo" userId="55c75eb6981db7e4" providerId="LiveId" clId="{0B3890AF-F7B7-4C67-8FD3-7DE75953A6DD}" dt="2025-04-12T01:59:30.194" v="4280"/>
          <ac:spMkLst>
            <pc:docMk/>
            <pc:sldMk cId="2206196896" sldId="257"/>
            <ac:spMk id="4" creationId="{70E04D64-B14F-227F-01BB-FE28FDFEF2CB}"/>
          </ac:spMkLst>
        </pc:spChg>
      </pc:sldChg>
      <pc:sldChg chg="modSp mod">
        <pc:chgData name="Daniel Garcia Acevedo" userId="55c75eb6981db7e4" providerId="LiveId" clId="{0B3890AF-F7B7-4C67-8FD3-7DE75953A6DD}" dt="2025-04-12T01:59:23.184" v="4279"/>
        <pc:sldMkLst>
          <pc:docMk/>
          <pc:sldMk cId="2338738645" sldId="258"/>
        </pc:sldMkLst>
        <pc:spChg chg="mod">
          <ac:chgData name="Daniel Garcia Acevedo" userId="55c75eb6981db7e4" providerId="LiveId" clId="{0B3890AF-F7B7-4C67-8FD3-7DE75953A6DD}" dt="2025-04-12T01:59:23.184" v="4279"/>
          <ac:spMkLst>
            <pc:docMk/>
            <pc:sldMk cId="2338738645" sldId="258"/>
            <ac:spMk id="2" creationId="{BA8365DF-BB5D-39CA-E986-B618B44FECDB}"/>
          </ac:spMkLst>
        </pc:spChg>
        <pc:spChg chg="mod">
          <ac:chgData name="Daniel Garcia Acevedo" userId="55c75eb6981db7e4" providerId="LiveId" clId="{0B3890AF-F7B7-4C67-8FD3-7DE75953A6DD}" dt="2025-04-12T01:34:05.647" v="3968" actId="123"/>
          <ac:spMkLst>
            <pc:docMk/>
            <pc:sldMk cId="2338738645" sldId="258"/>
            <ac:spMk id="3" creationId="{260BE9BA-C083-E08B-4079-E4127569B503}"/>
          </ac:spMkLst>
        </pc:spChg>
      </pc:sldChg>
      <pc:sldChg chg="addSp delSp modSp new mod">
        <pc:chgData name="Daniel Garcia Acevedo" userId="55c75eb6981db7e4" providerId="LiveId" clId="{0B3890AF-F7B7-4C67-8FD3-7DE75953A6DD}" dt="2025-04-11T23:28:45.871" v="2761" actId="14100"/>
        <pc:sldMkLst>
          <pc:docMk/>
          <pc:sldMk cId="520049992" sldId="259"/>
        </pc:sldMkLst>
        <pc:spChg chg="del">
          <ac:chgData name="Daniel Garcia Acevedo" userId="55c75eb6981db7e4" providerId="LiveId" clId="{0B3890AF-F7B7-4C67-8FD3-7DE75953A6DD}" dt="2025-04-11T23:28:17.216" v="2753" actId="478"/>
          <ac:spMkLst>
            <pc:docMk/>
            <pc:sldMk cId="520049992" sldId="259"/>
            <ac:spMk id="2" creationId="{703B1037-009B-FF47-88BA-0BDCC6787403}"/>
          </ac:spMkLst>
        </pc:spChg>
        <pc:spChg chg="del">
          <ac:chgData name="Daniel Garcia Acevedo" userId="55c75eb6981db7e4" providerId="LiveId" clId="{0B3890AF-F7B7-4C67-8FD3-7DE75953A6DD}" dt="2025-04-11T23:28:19.215" v="2754" actId="478"/>
          <ac:spMkLst>
            <pc:docMk/>
            <pc:sldMk cId="520049992" sldId="259"/>
            <ac:spMk id="3" creationId="{7B894871-AFB8-14D0-4397-820D61552AD8}"/>
          </ac:spMkLst>
        </pc:spChg>
        <pc:picChg chg="add mod">
          <ac:chgData name="Daniel Garcia Acevedo" userId="55c75eb6981db7e4" providerId="LiveId" clId="{0B3890AF-F7B7-4C67-8FD3-7DE75953A6DD}" dt="2025-04-11T23:28:45.871" v="2761" actId="14100"/>
          <ac:picMkLst>
            <pc:docMk/>
            <pc:sldMk cId="520049992" sldId="259"/>
            <ac:picMk id="1026" creationId="{21DFB50C-D45A-240B-3E7D-EA5592B0834A}"/>
          </ac:picMkLst>
        </pc:picChg>
      </pc:sldChg>
      <pc:sldChg chg="new del">
        <pc:chgData name="Daniel Garcia Acevedo" userId="55c75eb6981db7e4" providerId="LiveId" clId="{0B3890AF-F7B7-4C67-8FD3-7DE75953A6DD}" dt="2025-04-11T22:33:55.929" v="6" actId="47"/>
        <pc:sldMkLst>
          <pc:docMk/>
          <pc:sldMk cId="3128318087" sldId="259"/>
        </pc:sldMkLst>
      </pc:sldChg>
      <pc:sldChg chg="addSp delSp modSp new del mod">
        <pc:chgData name="Daniel Garcia Acevedo" userId="55c75eb6981db7e4" providerId="LiveId" clId="{0B3890AF-F7B7-4C67-8FD3-7DE75953A6DD}" dt="2025-04-11T22:37:13.778" v="61" actId="2696"/>
        <pc:sldMkLst>
          <pc:docMk/>
          <pc:sldMk cId="3160483148" sldId="260"/>
        </pc:sldMkLst>
        <pc:spChg chg="mod">
          <ac:chgData name="Daniel Garcia Acevedo" userId="55c75eb6981db7e4" providerId="LiveId" clId="{0B3890AF-F7B7-4C67-8FD3-7DE75953A6DD}" dt="2025-04-11T22:34:47.823" v="40" actId="1076"/>
          <ac:spMkLst>
            <pc:docMk/>
            <pc:sldMk cId="3160483148" sldId="260"/>
            <ac:spMk id="2" creationId="{0DE57AE9-194F-57E0-90F3-854694910D90}"/>
          </ac:spMkLst>
        </pc:spChg>
        <pc:spChg chg="del">
          <ac:chgData name="Daniel Garcia Acevedo" userId="55c75eb6981db7e4" providerId="LiveId" clId="{0B3890AF-F7B7-4C67-8FD3-7DE75953A6DD}" dt="2025-04-11T22:35:12.134" v="41" actId="21"/>
          <ac:spMkLst>
            <pc:docMk/>
            <pc:sldMk cId="3160483148" sldId="260"/>
            <ac:spMk id="3" creationId="{C740F576-00D9-E894-987E-269300BB9CF7}"/>
          </ac:spMkLst>
        </pc:spChg>
        <pc:graphicFrameChg chg="add del mod modGraphic">
          <ac:chgData name="Daniel Garcia Acevedo" userId="55c75eb6981db7e4" providerId="LiveId" clId="{0B3890AF-F7B7-4C67-8FD3-7DE75953A6DD}" dt="2025-04-11T22:36:28.526" v="51" actId="478"/>
          <ac:graphicFrameMkLst>
            <pc:docMk/>
            <pc:sldMk cId="3160483148" sldId="260"/>
            <ac:graphicFrameMk id="4" creationId="{41B9A36C-BBFD-8AF9-A5E4-B18BBF3888D1}"/>
          </ac:graphicFrameMkLst>
        </pc:graphicFrameChg>
      </pc:sldChg>
      <pc:sldChg chg="addSp delSp modSp new del mod chgLayout">
        <pc:chgData name="Daniel Garcia Acevedo" userId="55c75eb6981db7e4" providerId="LiveId" clId="{0B3890AF-F7B7-4C67-8FD3-7DE75953A6DD}" dt="2025-04-11T22:45:34.856" v="492" actId="2696"/>
        <pc:sldMkLst>
          <pc:docMk/>
          <pc:sldMk cId="3809495927" sldId="261"/>
        </pc:sldMkLst>
        <pc:spChg chg="del mod ord">
          <ac:chgData name="Daniel Garcia Acevedo" userId="55c75eb6981db7e4" providerId="LiveId" clId="{0B3890AF-F7B7-4C67-8FD3-7DE75953A6DD}" dt="2025-04-11T22:44:41.372" v="475" actId="700"/>
          <ac:spMkLst>
            <pc:docMk/>
            <pc:sldMk cId="3809495927" sldId="261"/>
            <ac:spMk id="2" creationId="{8E0B2894-83CE-AAE2-6534-A339DD3B9064}"/>
          </ac:spMkLst>
        </pc:spChg>
        <pc:spChg chg="del mod ord">
          <ac:chgData name="Daniel Garcia Acevedo" userId="55c75eb6981db7e4" providerId="LiveId" clId="{0B3890AF-F7B7-4C67-8FD3-7DE75953A6DD}" dt="2025-04-11T22:44:41.372" v="475" actId="700"/>
          <ac:spMkLst>
            <pc:docMk/>
            <pc:sldMk cId="3809495927" sldId="261"/>
            <ac:spMk id="3" creationId="{372C19C6-88D3-162E-C6A1-D11439DB9575}"/>
          </ac:spMkLst>
        </pc:spChg>
        <pc:spChg chg="add mod ord">
          <ac:chgData name="Daniel Garcia Acevedo" userId="55c75eb6981db7e4" providerId="LiveId" clId="{0B3890AF-F7B7-4C67-8FD3-7DE75953A6DD}" dt="2025-04-11T22:44:41.372" v="475" actId="700"/>
          <ac:spMkLst>
            <pc:docMk/>
            <pc:sldMk cId="3809495927" sldId="261"/>
            <ac:spMk id="4" creationId="{F0902F42-AD20-EE85-71BC-76DBBCA34007}"/>
          </ac:spMkLst>
        </pc:spChg>
        <pc:spChg chg="add mod ord">
          <ac:chgData name="Daniel Garcia Acevedo" userId="55c75eb6981db7e4" providerId="LiveId" clId="{0B3890AF-F7B7-4C67-8FD3-7DE75953A6DD}" dt="2025-04-11T22:44:41.372" v="475" actId="700"/>
          <ac:spMkLst>
            <pc:docMk/>
            <pc:sldMk cId="3809495927" sldId="261"/>
            <ac:spMk id="5" creationId="{746CE284-A869-DBC6-389F-B982173A236C}"/>
          </ac:spMkLst>
        </pc:spChg>
      </pc:sldChg>
      <pc:sldChg chg="addSp delSp modSp new mod modClrScheme chgLayout">
        <pc:chgData name="Daniel Garcia Acevedo" userId="55c75eb6981db7e4" providerId="LiveId" clId="{0B3890AF-F7B7-4C67-8FD3-7DE75953A6DD}" dt="2025-04-12T01:54:43.417" v="4107" actId="5793"/>
        <pc:sldMkLst>
          <pc:docMk/>
          <pc:sldMk cId="231851581" sldId="262"/>
        </pc:sldMkLst>
        <pc:spChg chg="del mod ord">
          <ac:chgData name="Daniel Garcia Acevedo" userId="55c75eb6981db7e4" providerId="LiveId" clId="{0B3890AF-F7B7-4C67-8FD3-7DE75953A6DD}" dt="2025-04-11T23:46:31.230" v="2762" actId="700"/>
          <ac:spMkLst>
            <pc:docMk/>
            <pc:sldMk cId="231851581" sldId="262"/>
            <ac:spMk id="2" creationId="{B1960684-211C-10F7-9221-2D98CE2A6F10}"/>
          </ac:spMkLst>
        </pc:spChg>
        <pc:spChg chg="del">
          <ac:chgData name="Daniel Garcia Acevedo" userId="55c75eb6981db7e4" providerId="LiveId" clId="{0B3890AF-F7B7-4C67-8FD3-7DE75953A6DD}" dt="2025-04-11T23:46:31.230" v="2762" actId="700"/>
          <ac:spMkLst>
            <pc:docMk/>
            <pc:sldMk cId="231851581" sldId="262"/>
            <ac:spMk id="3" creationId="{76BCB603-7ED7-8996-223A-7CD6FC29377E}"/>
          </ac:spMkLst>
        </pc:spChg>
        <pc:spChg chg="add mod ord">
          <ac:chgData name="Daniel Garcia Acevedo" userId="55c75eb6981db7e4" providerId="LiveId" clId="{0B3890AF-F7B7-4C67-8FD3-7DE75953A6DD}" dt="2025-04-12T00:21:53.812" v="3362" actId="700"/>
          <ac:spMkLst>
            <pc:docMk/>
            <pc:sldMk cId="231851581" sldId="262"/>
            <ac:spMk id="4" creationId="{14DA1AD2-0326-BF18-3AEC-850737168228}"/>
          </ac:spMkLst>
        </pc:spChg>
        <pc:graphicFrameChg chg="add mod modGraphic">
          <ac:chgData name="Daniel Garcia Acevedo" userId="55c75eb6981db7e4" providerId="LiveId" clId="{0B3890AF-F7B7-4C67-8FD3-7DE75953A6DD}" dt="2025-04-12T01:54:43.417" v="4107" actId="5793"/>
          <ac:graphicFrameMkLst>
            <pc:docMk/>
            <pc:sldMk cId="231851581" sldId="262"/>
            <ac:graphicFrameMk id="5" creationId="{E327FB68-F46C-41CB-0D99-9A799F3384B1}"/>
          </ac:graphicFrameMkLst>
        </pc:graphicFrameChg>
      </pc:sldChg>
      <pc:sldChg chg="addSp delSp modSp new mod chgLayout">
        <pc:chgData name="Daniel Garcia Acevedo" userId="55c75eb6981db7e4" providerId="LiveId" clId="{0B3890AF-F7B7-4C67-8FD3-7DE75953A6DD}" dt="2025-04-12T01:59:17.973" v="4278"/>
        <pc:sldMkLst>
          <pc:docMk/>
          <pc:sldMk cId="446922081" sldId="263"/>
        </pc:sldMkLst>
        <pc:spChg chg="mod ord">
          <ac:chgData name="Daniel Garcia Acevedo" userId="55c75eb6981db7e4" providerId="LiveId" clId="{0B3890AF-F7B7-4C67-8FD3-7DE75953A6DD}" dt="2025-04-12T01:59:17.973" v="4278"/>
          <ac:spMkLst>
            <pc:docMk/>
            <pc:sldMk cId="446922081" sldId="263"/>
            <ac:spMk id="2" creationId="{301AF5BA-6903-26EC-5567-44910B80D2C9}"/>
          </ac:spMkLst>
        </pc:spChg>
        <pc:spChg chg="del">
          <ac:chgData name="Daniel Garcia Acevedo" userId="55c75eb6981db7e4" providerId="LiveId" clId="{0B3890AF-F7B7-4C67-8FD3-7DE75953A6DD}" dt="2025-04-11T22:36:05.019" v="47" actId="21"/>
          <ac:spMkLst>
            <pc:docMk/>
            <pc:sldMk cId="446922081" sldId="263"/>
            <ac:spMk id="3" creationId="{34A929A2-891A-CF25-A288-396F7CF4E9DE}"/>
          </ac:spMkLst>
        </pc:spChg>
        <pc:spChg chg="add del mod ord">
          <ac:chgData name="Daniel Garcia Acevedo" userId="55c75eb6981db7e4" providerId="LiveId" clId="{0B3890AF-F7B7-4C67-8FD3-7DE75953A6DD}" dt="2025-04-11T22:44:37.087" v="474" actId="700"/>
          <ac:spMkLst>
            <pc:docMk/>
            <pc:sldMk cId="446922081" sldId="263"/>
            <ac:spMk id="5" creationId="{919173D1-4719-EDD6-A6A1-B8DF855FE751}"/>
          </ac:spMkLst>
        </pc:spChg>
        <pc:graphicFrameChg chg="add mod modGraphic">
          <ac:chgData name="Daniel Garcia Acevedo" userId="55c75eb6981db7e4" providerId="LiveId" clId="{0B3890AF-F7B7-4C67-8FD3-7DE75953A6DD}" dt="2025-04-11T23:14:41.542" v="2686" actId="2161"/>
          <ac:graphicFrameMkLst>
            <pc:docMk/>
            <pc:sldMk cId="446922081" sldId="263"/>
            <ac:graphicFrameMk id="4" creationId="{454748F4-7092-D522-2DCE-021903DB428F}"/>
          </ac:graphicFrameMkLst>
        </pc:graphicFrameChg>
      </pc:sldChg>
      <pc:sldChg chg="addSp delSp modSp add mod">
        <pc:chgData name="Daniel Garcia Acevedo" userId="55c75eb6981db7e4" providerId="LiveId" clId="{0B3890AF-F7B7-4C67-8FD3-7DE75953A6DD}" dt="2025-04-11T23:15:18.687" v="2703" actId="20577"/>
        <pc:sldMkLst>
          <pc:docMk/>
          <pc:sldMk cId="3073265482" sldId="264"/>
        </pc:sldMkLst>
        <pc:spChg chg="del mod">
          <ac:chgData name="Daniel Garcia Acevedo" userId="55c75eb6981db7e4" providerId="LiveId" clId="{0B3890AF-F7B7-4C67-8FD3-7DE75953A6DD}" dt="2025-04-11T22:45:08.199" v="486" actId="21"/>
          <ac:spMkLst>
            <pc:docMk/>
            <pc:sldMk cId="3073265482" sldId="264"/>
            <ac:spMk id="2" creationId="{3683C00A-E72A-8F1D-9095-04EE61F3A711}"/>
          </ac:spMkLst>
        </pc:spChg>
        <pc:spChg chg="add del mod">
          <ac:chgData name="Daniel Garcia Acevedo" userId="55c75eb6981db7e4" providerId="LiveId" clId="{0B3890AF-F7B7-4C67-8FD3-7DE75953A6DD}" dt="2025-04-11T22:45:11.157" v="487" actId="21"/>
          <ac:spMkLst>
            <pc:docMk/>
            <pc:sldMk cId="3073265482" sldId="264"/>
            <ac:spMk id="5" creationId="{75BA8D01-C730-D165-0551-7194ADB14627}"/>
          </ac:spMkLst>
        </pc:spChg>
        <pc:graphicFrameChg chg="mod modGraphic">
          <ac:chgData name="Daniel Garcia Acevedo" userId="55c75eb6981db7e4" providerId="LiveId" clId="{0B3890AF-F7B7-4C67-8FD3-7DE75953A6DD}" dt="2025-04-11T23:15:18.687" v="2703" actId="20577"/>
          <ac:graphicFrameMkLst>
            <pc:docMk/>
            <pc:sldMk cId="3073265482" sldId="264"/>
            <ac:graphicFrameMk id="4" creationId="{A18129EF-F54C-9AEB-C947-5B58CB880454}"/>
          </ac:graphicFrameMkLst>
        </pc:graphicFrameChg>
      </pc:sldChg>
      <pc:sldChg chg="new del">
        <pc:chgData name="Daniel Garcia Acevedo" userId="55c75eb6981db7e4" providerId="LiveId" clId="{0B3890AF-F7B7-4C67-8FD3-7DE75953A6DD}" dt="2025-04-11T22:53:16.115" v="1352" actId="47"/>
        <pc:sldMkLst>
          <pc:docMk/>
          <pc:sldMk cId="2610503691" sldId="265"/>
        </pc:sldMkLst>
      </pc:sldChg>
      <pc:sldChg chg="new del">
        <pc:chgData name="Daniel Garcia Acevedo" userId="55c75eb6981db7e4" providerId="LiveId" clId="{0B3890AF-F7B7-4C67-8FD3-7DE75953A6DD}" dt="2025-04-11T22:53:38.183" v="1359" actId="47"/>
        <pc:sldMkLst>
          <pc:docMk/>
          <pc:sldMk cId="1884538140" sldId="266"/>
        </pc:sldMkLst>
      </pc:sldChg>
      <pc:sldChg chg="addSp modSp add mod">
        <pc:chgData name="Daniel Garcia Acevedo" userId="55c75eb6981db7e4" providerId="LiveId" clId="{0B3890AF-F7B7-4C67-8FD3-7DE75953A6DD}" dt="2025-04-12T01:59:10.888" v="4277"/>
        <pc:sldMkLst>
          <pc:docMk/>
          <pc:sldMk cId="1892481738" sldId="267"/>
        </pc:sldMkLst>
        <pc:spChg chg="mod">
          <ac:chgData name="Daniel Garcia Acevedo" userId="55c75eb6981db7e4" providerId="LiveId" clId="{0B3890AF-F7B7-4C67-8FD3-7DE75953A6DD}" dt="2025-04-12T01:59:10.888" v="4277"/>
          <ac:spMkLst>
            <pc:docMk/>
            <pc:sldMk cId="1892481738" sldId="267"/>
            <ac:spMk id="2" creationId="{EF8AF021-BA89-E89C-46B1-F928DC791D15}"/>
          </ac:spMkLst>
        </pc:spChg>
        <pc:graphicFrameChg chg="add mod">
          <ac:chgData name="Daniel Garcia Acevedo" userId="55c75eb6981db7e4" providerId="LiveId" clId="{0B3890AF-F7B7-4C67-8FD3-7DE75953A6DD}" dt="2025-04-11T22:56:26.900" v="1382"/>
          <ac:graphicFrameMkLst>
            <pc:docMk/>
            <pc:sldMk cId="1892481738" sldId="267"/>
            <ac:graphicFrameMk id="3" creationId="{9A929AF3-E3D6-84A3-F228-8B28F9C48E63}"/>
          </ac:graphicFrameMkLst>
        </pc:graphicFrameChg>
        <pc:graphicFrameChg chg="mod modGraphic">
          <ac:chgData name="Daniel Garcia Acevedo" userId="55c75eb6981db7e4" providerId="LiveId" clId="{0B3890AF-F7B7-4C67-8FD3-7DE75953A6DD}" dt="2025-04-11T23:16:03.842" v="2729" actId="20577"/>
          <ac:graphicFrameMkLst>
            <pc:docMk/>
            <pc:sldMk cId="1892481738" sldId="267"/>
            <ac:graphicFrameMk id="4" creationId="{07DA3F77-A418-EC96-466D-F8D272C81835}"/>
          </ac:graphicFrameMkLst>
        </pc:graphicFrameChg>
      </pc:sldChg>
      <pc:sldChg chg="modSp add mod">
        <pc:chgData name="Daniel Garcia Acevedo" userId="55c75eb6981db7e4" providerId="LiveId" clId="{0B3890AF-F7B7-4C67-8FD3-7DE75953A6DD}" dt="2025-04-11T23:16:34.909" v="2752" actId="20577"/>
        <pc:sldMkLst>
          <pc:docMk/>
          <pc:sldMk cId="2583551509" sldId="268"/>
        </pc:sldMkLst>
        <pc:graphicFrameChg chg="mod modGraphic">
          <ac:chgData name="Daniel Garcia Acevedo" userId="55c75eb6981db7e4" providerId="LiveId" clId="{0B3890AF-F7B7-4C67-8FD3-7DE75953A6DD}" dt="2025-04-11T23:16:34.909" v="2752" actId="20577"/>
          <ac:graphicFrameMkLst>
            <pc:docMk/>
            <pc:sldMk cId="2583551509" sldId="268"/>
            <ac:graphicFrameMk id="4" creationId="{B95DD2D6-336A-0CE9-14B3-9676A703EEFB}"/>
          </ac:graphicFrameMkLst>
        </pc:graphicFrameChg>
      </pc:sldChg>
      <pc:sldChg chg="add del">
        <pc:chgData name="Daniel Garcia Acevedo" userId="55c75eb6981db7e4" providerId="LiveId" clId="{0B3890AF-F7B7-4C67-8FD3-7DE75953A6DD}" dt="2025-04-11T22:53:32.258" v="1357" actId="47"/>
        <pc:sldMkLst>
          <pc:docMk/>
          <pc:sldMk cId="4282460520" sldId="268"/>
        </pc:sldMkLst>
      </pc:sldChg>
      <pc:sldChg chg="new del">
        <pc:chgData name="Daniel Garcia Acevedo" userId="55c75eb6981db7e4" providerId="LiveId" clId="{0B3890AF-F7B7-4C67-8FD3-7DE75953A6DD}" dt="2025-04-12T00:21:41.447" v="3361" actId="2696"/>
        <pc:sldMkLst>
          <pc:docMk/>
          <pc:sldMk cId="1912532993" sldId="269"/>
        </pc:sldMkLst>
      </pc:sldChg>
      <pc:sldChg chg="addSp delSp modSp new mod">
        <pc:chgData name="Daniel Garcia Acevedo" userId="55c75eb6981db7e4" providerId="LiveId" clId="{0B3890AF-F7B7-4C67-8FD3-7DE75953A6DD}" dt="2025-04-12T01:59:05.062" v="4276"/>
        <pc:sldMkLst>
          <pc:docMk/>
          <pc:sldMk cId="2369821875" sldId="269"/>
        </pc:sldMkLst>
        <pc:spChg chg="mod">
          <ac:chgData name="Daniel Garcia Acevedo" userId="55c75eb6981db7e4" providerId="LiveId" clId="{0B3890AF-F7B7-4C67-8FD3-7DE75953A6DD}" dt="2025-04-12T01:59:05.062" v="4276"/>
          <ac:spMkLst>
            <pc:docMk/>
            <pc:sldMk cId="2369821875" sldId="269"/>
            <ac:spMk id="2" creationId="{538D01B0-077A-E60C-643A-72F1D0E5F579}"/>
          </ac:spMkLst>
        </pc:spChg>
        <pc:graphicFrameChg chg="add mod modGraphic">
          <ac:chgData name="Daniel Garcia Acevedo" userId="55c75eb6981db7e4" providerId="LiveId" clId="{0B3890AF-F7B7-4C67-8FD3-7DE75953A6DD}" dt="2025-04-12T01:58:44.834" v="4272" actId="207"/>
          <ac:graphicFrameMkLst>
            <pc:docMk/>
            <pc:sldMk cId="2369821875" sldId="269"/>
            <ac:graphicFrameMk id="5" creationId="{A047BD00-54D3-23C7-10E1-82EE65DC9BB1}"/>
          </ac:graphicFrameMkLst>
        </pc:graphicFrameChg>
        <pc:picChg chg="add del mod">
          <ac:chgData name="Daniel Garcia Acevedo" userId="55c75eb6981db7e4" providerId="LiveId" clId="{0B3890AF-F7B7-4C67-8FD3-7DE75953A6DD}" dt="2025-04-12T00:44:22.614" v="3408" actId="478"/>
          <ac:picMkLst>
            <pc:docMk/>
            <pc:sldMk cId="2369821875" sldId="269"/>
            <ac:picMk id="4" creationId="{3540A76E-2716-3EA5-1036-6542E8C8529A}"/>
          </ac:picMkLst>
        </pc:picChg>
      </pc:sldChg>
      <pc:sldChg chg="addSp modSp new mod">
        <pc:chgData name="Daniel Garcia Acevedo" userId="55c75eb6981db7e4" providerId="LiveId" clId="{0B3890AF-F7B7-4C67-8FD3-7DE75953A6DD}" dt="2025-04-12T01:58:56.298" v="4275"/>
        <pc:sldMkLst>
          <pc:docMk/>
          <pc:sldMk cId="2207819087" sldId="270"/>
        </pc:sldMkLst>
        <pc:spChg chg="mod">
          <ac:chgData name="Daniel Garcia Acevedo" userId="55c75eb6981db7e4" providerId="LiveId" clId="{0B3890AF-F7B7-4C67-8FD3-7DE75953A6DD}" dt="2025-04-12T01:58:56.298" v="4275"/>
          <ac:spMkLst>
            <pc:docMk/>
            <pc:sldMk cId="2207819087" sldId="270"/>
            <ac:spMk id="2" creationId="{6360BE37-9139-6257-1A12-7CFD180E16E0}"/>
          </ac:spMkLst>
        </pc:spChg>
        <pc:graphicFrameChg chg="add mod modGraphic">
          <ac:chgData name="Daniel Garcia Acevedo" userId="55c75eb6981db7e4" providerId="LiveId" clId="{0B3890AF-F7B7-4C67-8FD3-7DE75953A6DD}" dt="2025-04-12T01:58:50.424" v="4273" actId="207"/>
          <ac:graphicFrameMkLst>
            <pc:docMk/>
            <pc:sldMk cId="2207819087" sldId="270"/>
            <ac:graphicFrameMk id="3" creationId="{D3A66330-4E8B-B3E9-C131-8CACE979D8C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7BC08-9818-0D0E-DAB5-6F5FD4676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taskflow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3700775-F614-432A-C799-720048942C6C}"/>
              </a:ext>
            </a:extLst>
          </p:cNvPr>
          <p:cNvSpPr txBox="1"/>
          <p:nvPr/>
        </p:nvSpPr>
        <p:spPr>
          <a:xfrm>
            <a:off x="5958348" y="3785419"/>
            <a:ext cx="356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Daniel Felipe García Acevedo</a:t>
            </a:r>
          </a:p>
        </p:txBody>
      </p:sp>
    </p:spTree>
    <p:extLst>
      <p:ext uri="{BB962C8B-B14F-4D97-AF65-F5344CB8AC3E}">
        <p14:creationId xmlns:p14="http://schemas.microsoft.com/office/powerpoint/2010/main" val="4141302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D01B0-077A-E60C-643A-72F1D0E5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529" y="76200"/>
            <a:ext cx="9601200" cy="749710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PONDERACIÓN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047BD00-54D3-23C7-10E1-82EE65DC9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150917"/>
              </p:ext>
            </p:extLst>
          </p:nvPr>
        </p:nvGraphicFramePr>
        <p:xfrm>
          <a:off x="206477" y="711761"/>
          <a:ext cx="12133006" cy="5600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713">
                  <a:extLst>
                    <a:ext uri="{9D8B030D-6E8A-4147-A177-3AD203B41FA5}">
                      <a16:colId xmlns:a16="http://schemas.microsoft.com/office/drawing/2014/main" val="3714134084"/>
                    </a:ext>
                  </a:extLst>
                </a:gridCol>
                <a:gridCol w="1595961">
                  <a:extLst>
                    <a:ext uri="{9D8B030D-6E8A-4147-A177-3AD203B41FA5}">
                      <a16:colId xmlns:a16="http://schemas.microsoft.com/office/drawing/2014/main" val="1843499807"/>
                    </a:ext>
                  </a:extLst>
                </a:gridCol>
                <a:gridCol w="3732546">
                  <a:extLst>
                    <a:ext uri="{9D8B030D-6E8A-4147-A177-3AD203B41FA5}">
                      <a16:colId xmlns:a16="http://schemas.microsoft.com/office/drawing/2014/main" val="160915644"/>
                    </a:ext>
                  </a:extLst>
                </a:gridCol>
                <a:gridCol w="1357275">
                  <a:extLst>
                    <a:ext uri="{9D8B030D-6E8A-4147-A177-3AD203B41FA5}">
                      <a16:colId xmlns:a16="http://schemas.microsoft.com/office/drawing/2014/main" val="430098587"/>
                    </a:ext>
                  </a:extLst>
                </a:gridCol>
                <a:gridCol w="1012697">
                  <a:extLst>
                    <a:ext uri="{9D8B030D-6E8A-4147-A177-3AD203B41FA5}">
                      <a16:colId xmlns:a16="http://schemas.microsoft.com/office/drawing/2014/main" val="189443878"/>
                    </a:ext>
                  </a:extLst>
                </a:gridCol>
                <a:gridCol w="1246132">
                  <a:extLst>
                    <a:ext uri="{9D8B030D-6E8A-4147-A177-3AD203B41FA5}">
                      <a16:colId xmlns:a16="http://schemas.microsoft.com/office/drawing/2014/main" val="3892049403"/>
                    </a:ext>
                  </a:extLst>
                </a:gridCol>
                <a:gridCol w="935841">
                  <a:extLst>
                    <a:ext uri="{9D8B030D-6E8A-4147-A177-3AD203B41FA5}">
                      <a16:colId xmlns:a16="http://schemas.microsoft.com/office/drawing/2014/main" val="1735948941"/>
                    </a:ext>
                  </a:extLst>
                </a:gridCol>
                <a:gridCol w="935841">
                  <a:extLst>
                    <a:ext uri="{9D8B030D-6E8A-4147-A177-3AD203B41FA5}">
                      <a16:colId xmlns:a16="http://schemas.microsoft.com/office/drawing/2014/main" val="1494701270"/>
                    </a:ext>
                  </a:extLst>
                </a:gridCol>
              </a:tblGrid>
              <a:tr h="368002">
                <a:tc>
                  <a:txBody>
                    <a:bodyPr/>
                    <a:lstStyle/>
                    <a:p>
                      <a:r>
                        <a:rPr lang="es-ES" sz="1600" dirty="0"/>
                        <a:t>ATRIBUTO 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SUBCATEGORÍA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MÉTRICA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IMPACTO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DIFICULTAD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% PESO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VALOR 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3686"/>
                  </a:ext>
                </a:extLst>
              </a:tr>
              <a:tr h="1706193">
                <a:tc>
                  <a:txBody>
                    <a:bodyPr/>
                    <a:lstStyle/>
                    <a:p>
                      <a:r>
                        <a:rPr lang="es-ES" sz="1600" dirty="0"/>
                        <a:t>Fiabilidad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Ausencia de fallos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Precisión en la sincronización de tareas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≥ 90% tareas sincronizadas correctamente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96976"/>
                  </a:ext>
                </a:extLst>
              </a:tr>
              <a:tr h="687002">
                <a:tc>
                  <a:txBody>
                    <a:bodyPr/>
                    <a:lstStyle/>
                    <a:p>
                      <a:r>
                        <a:rPr lang="es-ES" sz="1600" dirty="0"/>
                        <a:t>Rendimiento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Tiempo de respuesta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Velocidad de carga de tareas y panel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≤ 1 segundo por acción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060981"/>
                  </a:ext>
                </a:extLst>
              </a:tr>
              <a:tr h="1170916">
                <a:tc>
                  <a:txBody>
                    <a:bodyPr/>
                    <a:lstStyle/>
                    <a:p>
                      <a:r>
                        <a:rPr lang="es-ES" sz="1600" dirty="0"/>
                        <a:t>Seguridad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Control de acceso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Acceso con autenticación segura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Autenticación multifactorial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588583"/>
                  </a:ext>
                </a:extLst>
              </a:tr>
              <a:tr h="687002">
                <a:tc>
                  <a:txBody>
                    <a:bodyPr/>
                    <a:lstStyle/>
                    <a:p>
                      <a:r>
                        <a:rPr lang="es-ES" sz="1600" dirty="0"/>
                        <a:t>Usabilidad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Interfaz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Facilidad de uso e interfaz intuitiva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Navegación en ≤ 3 clics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94106"/>
                  </a:ext>
                </a:extLst>
              </a:tr>
              <a:tr h="981433">
                <a:tc>
                  <a:txBody>
                    <a:bodyPr/>
                    <a:lstStyle/>
                    <a:p>
                      <a:r>
                        <a:rPr lang="es-ES" sz="1600" dirty="0"/>
                        <a:t>Flexibilidad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Adaptabilidad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Compatible con diferentes dispositivos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Compatible ≥ 95% navegadores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7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821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0BE37-9139-6257-1A12-7CFD180E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DRIVERS ARQUITECTÓNICOS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3A66330-4E8B-B3E9-C131-8CACE979D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714980"/>
              </p:ext>
            </p:extLst>
          </p:nvPr>
        </p:nvGraphicFramePr>
        <p:xfrm>
          <a:off x="1745226" y="2401500"/>
          <a:ext cx="9073794" cy="3379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598">
                  <a:extLst>
                    <a:ext uri="{9D8B030D-6E8A-4147-A177-3AD203B41FA5}">
                      <a16:colId xmlns:a16="http://schemas.microsoft.com/office/drawing/2014/main" val="347347740"/>
                    </a:ext>
                  </a:extLst>
                </a:gridCol>
                <a:gridCol w="3024598">
                  <a:extLst>
                    <a:ext uri="{9D8B030D-6E8A-4147-A177-3AD203B41FA5}">
                      <a16:colId xmlns:a16="http://schemas.microsoft.com/office/drawing/2014/main" val="823770793"/>
                    </a:ext>
                  </a:extLst>
                </a:gridCol>
                <a:gridCol w="3024598">
                  <a:extLst>
                    <a:ext uri="{9D8B030D-6E8A-4147-A177-3AD203B41FA5}">
                      <a16:colId xmlns:a16="http://schemas.microsoft.com/office/drawing/2014/main" val="2142280160"/>
                    </a:ext>
                  </a:extLst>
                </a:gridCol>
              </a:tblGrid>
              <a:tr h="563311">
                <a:tc>
                  <a:txBody>
                    <a:bodyPr/>
                    <a:lstStyle/>
                    <a:p>
                      <a:r>
                        <a:rPr lang="es-ES" dirty="0"/>
                        <a:t># 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Atributo 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45514"/>
                  </a:ext>
                </a:extLst>
              </a:tr>
              <a:tr h="563311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Flexibilidad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59,575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6314"/>
                  </a:ext>
                </a:extLst>
              </a:tr>
              <a:tr h="563311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Seguridad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96,970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44671"/>
                  </a:ext>
                </a:extLst>
              </a:tr>
              <a:tr h="563311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Usabilidad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65,5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45656"/>
                  </a:ext>
                </a:extLst>
              </a:tr>
              <a:tr h="563311"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Rendimiento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160,65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152604"/>
                  </a:ext>
                </a:extLst>
              </a:tr>
              <a:tr h="563311"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Fiabilidad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125,5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908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81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0E04D64-B14F-227F-01BB-FE28FDFEF2CB}"/>
              </a:ext>
            </a:extLst>
          </p:cNvPr>
          <p:cNvSpPr txBox="1"/>
          <p:nvPr/>
        </p:nvSpPr>
        <p:spPr>
          <a:xfrm>
            <a:off x="1543665" y="1189703"/>
            <a:ext cx="54765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353283-B72E-2FA6-6CFB-D446630CFCB5}"/>
              </a:ext>
            </a:extLst>
          </p:cNvPr>
          <p:cNvSpPr txBox="1"/>
          <p:nvPr/>
        </p:nvSpPr>
        <p:spPr>
          <a:xfrm rot="10800000" flipV="1">
            <a:off x="1445343" y="2805530"/>
            <a:ext cx="70300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s-CO" dirty="0"/>
              <a:t>Contexto</a:t>
            </a:r>
          </a:p>
          <a:p>
            <a:pPr>
              <a:buFont typeface="+mj-lt"/>
              <a:buAutoNum type="arabicPeriod"/>
            </a:pPr>
            <a:r>
              <a:rPr lang="es-CO" dirty="0"/>
              <a:t>Requerimientos Funcionales</a:t>
            </a:r>
          </a:p>
          <a:p>
            <a:pPr>
              <a:buFont typeface="+mj-lt"/>
              <a:buAutoNum type="arabicPeriod"/>
            </a:pPr>
            <a:r>
              <a:rPr lang="es-CO" dirty="0"/>
              <a:t>Requerimientos No Funcionales</a:t>
            </a:r>
          </a:p>
          <a:p>
            <a:pPr>
              <a:buFont typeface="+mj-lt"/>
              <a:buAutoNum type="arabicPeriod"/>
            </a:pPr>
            <a:r>
              <a:rPr lang="es-CO" dirty="0"/>
              <a:t>Atributos de Calidad</a:t>
            </a:r>
          </a:p>
          <a:p>
            <a:pPr>
              <a:buFont typeface="+mj-lt"/>
              <a:buAutoNum type="arabicPeriod"/>
            </a:pPr>
            <a:r>
              <a:rPr lang="es-CO" dirty="0"/>
              <a:t>Drivers Arquitectónicos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619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365DF-BB5D-39CA-E986-B618B44FE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316" y="1375499"/>
            <a:ext cx="7071556" cy="925249"/>
          </a:xfrm>
        </p:spPr>
        <p:txBody>
          <a:bodyPr/>
          <a:lstStyle/>
          <a:p>
            <a:pPr algn="l"/>
            <a:r>
              <a:rPr lang="es-E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0BE9BA-C083-E08B-4079-E4127569B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1316" y="2300748"/>
            <a:ext cx="7997411" cy="2861187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s-ES" sz="1400" dirty="0"/>
              <a:t>En los entornos laborales actuales, una gestión de tareas eficiente es esencial para asegurar la productividad y coordinación del equipo. No obstante, muchas de las herramientas existentes presentan barreras de uso debido a su complejidad o costos elevados, especialmente para equipos pequeños. En respuesta a esta problemática, TaskFlow se propone como una solución de software accesible, intuitiva y centrada en el usuario, orientada a facilitar la asignación de tareas, el seguimiento de su progreso y la comunicación entre los miembros del equipo. Su enfoque busca minimizar la carga administrativa, optimizar los resultados operativos y mantener a todo el equipo alineado mediante una interfaz clara y funcionalidades bien integradas. Esta herramienta se perfila como una alternativa eficaz dentro de la arquitectura de soluciones colaborativas ligeras, contribuyendo al rendimiento y la agilidad en entornos de trabajo dinámicos.</a:t>
            </a:r>
          </a:p>
        </p:txBody>
      </p:sp>
    </p:spTree>
    <p:extLst>
      <p:ext uri="{BB962C8B-B14F-4D97-AF65-F5344CB8AC3E}">
        <p14:creationId xmlns:p14="http://schemas.microsoft.com/office/powerpoint/2010/main" val="233873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DFB50C-D45A-240B-3E7D-EA5592B08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495" y="1268663"/>
            <a:ext cx="6184231" cy="412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04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AF5BA-6903-26EC-5567-44910B80D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477" y="294968"/>
            <a:ext cx="9539181" cy="1932007"/>
          </a:xfrm>
        </p:spPr>
        <p:txBody>
          <a:bodyPr>
            <a:normAutofit/>
          </a:bodyPr>
          <a:lstStyle/>
          <a:p>
            <a:pPr algn="ctr"/>
            <a:r>
              <a:rPr lang="es-E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funcionales 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54748F4-7092-D522-2DCE-021903DB4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693847"/>
              </p:ext>
            </p:extLst>
          </p:nvPr>
        </p:nvGraphicFramePr>
        <p:xfrm>
          <a:off x="-2" y="2226975"/>
          <a:ext cx="12192000" cy="4547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7856416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6243416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0471972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24608387"/>
                    </a:ext>
                  </a:extLst>
                </a:gridCol>
              </a:tblGrid>
              <a:tr h="1020663">
                <a:tc>
                  <a:txBody>
                    <a:bodyPr/>
                    <a:lstStyle/>
                    <a:p>
                      <a:r>
                        <a:rPr lang="es-ES" dirty="0"/>
                        <a:t>ID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 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DETALLES 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INTERESADOS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602285"/>
                  </a:ext>
                </a:extLst>
              </a:tr>
              <a:tr h="1612246">
                <a:tc>
                  <a:txBody>
                    <a:bodyPr/>
                    <a:lstStyle/>
                    <a:p>
                      <a:r>
                        <a:rPr lang="es-ES" dirty="0"/>
                        <a:t>RF001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Gestión de usuarios.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 sistema debe permitir a los administradores registrar, editar, eliminar y asignar roles a los usuarios del sistema.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Administradores, equipo de TI, líderes de proyecto.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270908"/>
                  </a:ext>
                </a:extLst>
              </a:tr>
              <a:tr h="1914542">
                <a:tc>
                  <a:txBody>
                    <a:bodyPr/>
                    <a:lstStyle/>
                    <a:p>
                      <a:r>
                        <a:rPr lang="es-ES" dirty="0"/>
                        <a:t>RF002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Creación y edición de tares.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Los miembros del equipo deben poder crear nuevas tareas, asignarlas, establecer fechas limite, y modificar su contenía en cualquier momento.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Miembros del equipo, administradores, supervisores.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485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92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730B4-D0C6-EE98-3919-1583AAF22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18129EF-F54C-9AEB-C947-5B58CB88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089959"/>
              </p:ext>
            </p:extLst>
          </p:nvPr>
        </p:nvGraphicFramePr>
        <p:xfrm>
          <a:off x="0" y="353960"/>
          <a:ext cx="12192000" cy="6351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7856416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6243416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0471972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24608387"/>
                    </a:ext>
                  </a:extLst>
                </a:gridCol>
              </a:tblGrid>
              <a:tr h="945488">
                <a:tc>
                  <a:txBody>
                    <a:bodyPr/>
                    <a:lstStyle/>
                    <a:p>
                      <a:r>
                        <a:rPr lang="es-ES" dirty="0"/>
                        <a:t>ID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DESCRIPCION 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DETALLES 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INTERESADOS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602285"/>
                  </a:ext>
                </a:extLst>
              </a:tr>
              <a:tr h="1517517">
                <a:tc>
                  <a:txBody>
                    <a:bodyPr/>
                    <a:lstStyle/>
                    <a:p>
                      <a:r>
                        <a:rPr lang="es-ES" dirty="0"/>
                        <a:t>RF003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Visualización de tareas en panel Kanban.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 sistema debe mostrar las tareas en un tablero tipo Kanban categorizado por estado (pendiente, en progreso, completada).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Todos los usuarios, gerentes de proyecto.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270908"/>
                  </a:ext>
                </a:extLst>
              </a:tr>
              <a:tr h="2086584">
                <a:tc>
                  <a:txBody>
                    <a:bodyPr/>
                    <a:lstStyle/>
                    <a:p>
                      <a:r>
                        <a:rPr lang="es-ES" dirty="0"/>
                        <a:t>RF004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Notificaciones automáticas.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 sistema debe enviar notificaciones por correo o dentro de la plataforma ante eventos relevantes (nueva tarea, cambio de estado, comentarios, vencimientos).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Usuarios del sistema, administradores.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485586"/>
                  </a:ext>
                </a:extLst>
              </a:tr>
              <a:tr h="1802050">
                <a:tc>
                  <a:txBody>
                    <a:bodyPr/>
                    <a:lstStyle/>
                    <a:p>
                      <a:r>
                        <a:rPr lang="es-ES" dirty="0"/>
                        <a:t>RF005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Comentarios y colaboración en tareas.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Los usuarios deben poder añadir comentarios, etiquetar compañeros y subir archivos relevantes directamente en las tareas.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Miembros del equipo, administradores.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326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26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93CB6-EDC4-EA95-DE70-DD09C9937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AF021-BA89-E89C-46B1-F928DC79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477" y="294968"/>
            <a:ext cx="9539181" cy="1932007"/>
          </a:xfrm>
        </p:spPr>
        <p:txBody>
          <a:bodyPr>
            <a:normAutofit/>
          </a:bodyPr>
          <a:lstStyle/>
          <a:p>
            <a:pPr algn="ctr"/>
            <a:r>
              <a:rPr lang="es-E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Requerimientos no funcionales 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7DA3F77-A418-EC96-466D-F8D272C81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357395"/>
              </p:ext>
            </p:extLst>
          </p:nvPr>
        </p:nvGraphicFramePr>
        <p:xfrm>
          <a:off x="0" y="2079319"/>
          <a:ext cx="12192000" cy="4607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07856416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624341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0471972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6491213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24608387"/>
                    </a:ext>
                  </a:extLst>
                </a:gridCol>
              </a:tblGrid>
              <a:tr h="708698">
                <a:tc>
                  <a:txBody>
                    <a:bodyPr/>
                    <a:lstStyle/>
                    <a:p>
                      <a:r>
                        <a:rPr lang="es-ES" dirty="0"/>
                        <a:t>ID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 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DETALLES 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METRÍCA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INTERESADOS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602285"/>
                  </a:ext>
                </a:extLst>
              </a:tr>
              <a:tr h="1887507">
                <a:tc>
                  <a:txBody>
                    <a:bodyPr/>
                    <a:lstStyle/>
                    <a:p>
                      <a:r>
                        <a:rPr lang="es-ES" dirty="0"/>
                        <a:t>RNF001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Rendimiento.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 sistema debe cargar el tablero principal en menos de 3 segundos y responder a acciones básicas en menos de 1 segundo bajo condiciones normales.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≤ 3 segundos en carga inicial, ≤ 1 segundo en acciones básicas.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Equipo de desarrollo, usuarios finales.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270908"/>
                  </a:ext>
                </a:extLst>
              </a:tr>
              <a:tr h="1887507">
                <a:tc>
                  <a:txBody>
                    <a:bodyPr/>
                    <a:lstStyle/>
                    <a:p>
                      <a:r>
                        <a:rPr lang="es-ES" dirty="0"/>
                        <a:t>RNF002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Disponibilidad y tiempo de actividad.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TaskFlow debe tener una disponibilidad del 99% mensual, con mecanismos de recuperación ante caídas.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≥ 99% de disponibilidad mensual.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Administradores, equipo TI.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485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48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5FA07-3A0C-1C46-8354-854788B31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95DD2D6-336A-0CE9-14B3-9676A703E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64974"/>
              </p:ext>
            </p:extLst>
          </p:nvPr>
        </p:nvGraphicFramePr>
        <p:xfrm>
          <a:off x="0" y="353960"/>
          <a:ext cx="12192000" cy="6781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07856416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6243416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0471972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526118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24608387"/>
                    </a:ext>
                  </a:extLst>
                </a:gridCol>
              </a:tblGrid>
              <a:tr h="945488">
                <a:tc>
                  <a:txBody>
                    <a:bodyPr/>
                    <a:lstStyle/>
                    <a:p>
                      <a:r>
                        <a:rPr lang="es-ES" dirty="0"/>
                        <a:t>ID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 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DETALLES 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METRÍCA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INTERESADOS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602285"/>
                  </a:ext>
                </a:extLst>
              </a:tr>
              <a:tr h="1517517">
                <a:tc>
                  <a:txBody>
                    <a:bodyPr/>
                    <a:lstStyle/>
                    <a:p>
                      <a:r>
                        <a:rPr lang="es-ES" dirty="0"/>
                        <a:t>RNF003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Seguridad de la información.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Las contraseñas deben almacenarse cifradas, y los datos sensibles deben transmitirse mediante protocolos seguros como HTTPS.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100% de contraseñas cifradas y uso de HTTPS en datos sensibles.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Usuarios, equipo de seguridad, TI.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270908"/>
                  </a:ext>
                </a:extLst>
              </a:tr>
              <a:tr h="2086584">
                <a:tc>
                  <a:txBody>
                    <a:bodyPr/>
                    <a:lstStyle/>
                    <a:p>
                      <a:r>
                        <a:rPr lang="es-ES" dirty="0"/>
                        <a:t>RNF004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Escalabilidad.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 sistema debe estar preparado para escalar horizontalmente en caso de aumento de usuarios activos sin afectar el rendimiento.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Escalamiento horizontal sin degradación de rendimiento.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Desarrolladores, empresa administradora.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485586"/>
                  </a:ext>
                </a:extLst>
              </a:tr>
              <a:tr h="1802050">
                <a:tc>
                  <a:txBody>
                    <a:bodyPr/>
                    <a:lstStyle/>
                    <a:p>
                      <a:r>
                        <a:rPr lang="es-ES" dirty="0"/>
                        <a:t>RNF005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Compatibilidad multiplataforma.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TaskFlow debe ser accesible desde navegadores modernos en PC, tablets y smartphones sin pérdida de funcionalidad.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≥ 95% de compatibilidad funcional en plataformas objetivo.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Usuarios, equipo UX/UI, soporte técnico.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326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55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4DA1AD2-0326-BF18-3AEC-85073716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ATRIBUTOS DE CALIDAD 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327FB68-F46C-41CB-0D99-9A799F338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7527"/>
              </p:ext>
            </p:extLst>
          </p:nvPr>
        </p:nvGraphicFramePr>
        <p:xfrm>
          <a:off x="803787" y="676652"/>
          <a:ext cx="11150460" cy="594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531">
                  <a:extLst>
                    <a:ext uri="{9D8B030D-6E8A-4147-A177-3AD203B41FA5}">
                      <a16:colId xmlns:a16="http://schemas.microsoft.com/office/drawing/2014/main" val="3377772386"/>
                    </a:ext>
                  </a:extLst>
                </a:gridCol>
                <a:gridCol w="633450">
                  <a:extLst>
                    <a:ext uri="{9D8B030D-6E8A-4147-A177-3AD203B41FA5}">
                      <a16:colId xmlns:a16="http://schemas.microsoft.com/office/drawing/2014/main" val="1280680513"/>
                    </a:ext>
                  </a:extLst>
                </a:gridCol>
                <a:gridCol w="1023822">
                  <a:extLst>
                    <a:ext uri="{9D8B030D-6E8A-4147-A177-3AD203B41FA5}">
                      <a16:colId xmlns:a16="http://schemas.microsoft.com/office/drawing/2014/main" val="4292378186"/>
                    </a:ext>
                  </a:extLst>
                </a:gridCol>
                <a:gridCol w="740810">
                  <a:extLst>
                    <a:ext uri="{9D8B030D-6E8A-4147-A177-3AD203B41FA5}">
                      <a16:colId xmlns:a16="http://schemas.microsoft.com/office/drawing/2014/main" val="928640341"/>
                    </a:ext>
                  </a:extLst>
                </a:gridCol>
                <a:gridCol w="956403">
                  <a:extLst>
                    <a:ext uri="{9D8B030D-6E8A-4147-A177-3AD203B41FA5}">
                      <a16:colId xmlns:a16="http://schemas.microsoft.com/office/drawing/2014/main" val="3022505854"/>
                    </a:ext>
                  </a:extLst>
                </a:gridCol>
                <a:gridCol w="535513">
                  <a:extLst>
                    <a:ext uri="{9D8B030D-6E8A-4147-A177-3AD203B41FA5}">
                      <a16:colId xmlns:a16="http://schemas.microsoft.com/office/drawing/2014/main" val="1649323925"/>
                    </a:ext>
                  </a:extLst>
                </a:gridCol>
                <a:gridCol w="899190">
                  <a:extLst>
                    <a:ext uri="{9D8B030D-6E8A-4147-A177-3AD203B41FA5}">
                      <a16:colId xmlns:a16="http://schemas.microsoft.com/office/drawing/2014/main" val="786383301"/>
                    </a:ext>
                  </a:extLst>
                </a:gridCol>
                <a:gridCol w="705020">
                  <a:extLst>
                    <a:ext uri="{9D8B030D-6E8A-4147-A177-3AD203B41FA5}">
                      <a16:colId xmlns:a16="http://schemas.microsoft.com/office/drawing/2014/main" val="4192344828"/>
                    </a:ext>
                  </a:extLst>
                </a:gridCol>
                <a:gridCol w="831067">
                  <a:extLst>
                    <a:ext uri="{9D8B030D-6E8A-4147-A177-3AD203B41FA5}">
                      <a16:colId xmlns:a16="http://schemas.microsoft.com/office/drawing/2014/main" val="3398429150"/>
                    </a:ext>
                  </a:extLst>
                </a:gridCol>
                <a:gridCol w="1020198">
                  <a:extLst>
                    <a:ext uri="{9D8B030D-6E8A-4147-A177-3AD203B41FA5}">
                      <a16:colId xmlns:a16="http://schemas.microsoft.com/office/drawing/2014/main" val="3008803226"/>
                    </a:ext>
                  </a:extLst>
                </a:gridCol>
                <a:gridCol w="675366">
                  <a:extLst>
                    <a:ext uri="{9D8B030D-6E8A-4147-A177-3AD203B41FA5}">
                      <a16:colId xmlns:a16="http://schemas.microsoft.com/office/drawing/2014/main" val="2024445911"/>
                    </a:ext>
                  </a:extLst>
                </a:gridCol>
                <a:gridCol w="845090">
                  <a:extLst>
                    <a:ext uri="{9D8B030D-6E8A-4147-A177-3AD203B41FA5}">
                      <a16:colId xmlns:a16="http://schemas.microsoft.com/office/drawing/2014/main" val="3000517935"/>
                    </a:ext>
                  </a:extLst>
                </a:gridCol>
              </a:tblGrid>
              <a:tr h="333516">
                <a:tc>
                  <a:txBody>
                    <a:bodyPr/>
                    <a:lstStyle/>
                    <a:p>
                      <a:r>
                        <a:rPr lang="es-ES" dirty="0"/>
                        <a:t>Interesados 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Fiabilidad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ES" dirty="0"/>
                        <a:t>Rendimiento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ES" dirty="0"/>
                        <a:t>Seguridad 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ES" dirty="0"/>
                        <a:t>Usabilidad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ES" dirty="0"/>
                        <a:t>Flexibilidad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Total 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671822"/>
                  </a:ext>
                </a:extLst>
              </a:tr>
              <a:tr h="531605">
                <a:tc>
                  <a:txBody>
                    <a:bodyPr/>
                    <a:lstStyle/>
                    <a:p>
                      <a:r>
                        <a:rPr lang="es-ES" dirty="0"/>
                        <a:t>Líderes de equipo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659920"/>
                  </a:ext>
                </a:extLst>
              </a:tr>
              <a:tr h="583652">
                <a:tc>
                  <a:txBody>
                    <a:bodyPr/>
                    <a:lstStyle/>
                    <a:p>
                      <a:r>
                        <a:rPr lang="es-ES" dirty="0"/>
                        <a:t>Miembro del equipo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038237"/>
                  </a:ext>
                </a:extLst>
              </a:tr>
              <a:tr h="656545">
                <a:tc>
                  <a:txBody>
                    <a:bodyPr/>
                    <a:lstStyle/>
                    <a:p>
                      <a:r>
                        <a:rPr lang="es-ES" dirty="0"/>
                        <a:t>Administradores del sistema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085417"/>
                  </a:ext>
                </a:extLst>
              </a:tr>
              <a:tr h="583652">
                <a:tc>
                  <a:txBody>
                    <a:bodyPr/>
                    <a:lstStyle/>
                    <a:p>
                      <a:r>
                        <a:rPr lang="es-ES" dirty="0"/>
                        <a:t>Departamento de 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754645"/>
                  </a:ext>
                </a:extLst>
              </a:tr>
              <a:tr h="583652">
                <a:tc>
                  <a:txBody>
                    <a:bodyPr/>
                    <a:lstStyle/>
                    <a:p>
                      <a:r>
                        <a:rPr lang="es-ES" dirty="0"/>
                        <a:t>Gerentes de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 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70221"/>
                  </a:ext>
                </a:extLst>
              </a:tr>
              <a:tr h="987265">
                <a:tc>
                  <a:txBody>
                    <a:bodyPr/>
                    <a:lstStyle/>
                    <a:p>
                      <a:r>
                        <a:rPr lang="es-ES" dirty="0"/>
                        <a:t>Clientes externos (seguimiento de tareas)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07968"/>
                  </a:ext>
                </a:extLst>
              </a:tr>
              <a:tr h="531605">
                <a:tc>
                  <a:txBody>
                    <a:bodyPr/>
                    <a:lstStyle/>
                    <a:p>
                      <a:r>
                        <a:rPr lang="es-ES" dirty="0"/>
                        <a:t>Auditores internos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84170"/>
                  </a:ext>
                </a:extLst>
              </a:tr>
              <a:tr h="531605">
                <a:tc>
                  <a:txBody>
                    <a:bodyPr/>
                    <a:lstStyle/>
                    <a:p>
                      <a:r>
                        <a:rPr lang="es-ES" dirty="0"/>
                        <a:t>Comité de calidad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513456"/>
                  </a:ext>
                </a:extLst>
              </a:tr>
              <a:tr h="531605">
                <a:tc>
                  <a:txBody>
                    <a:bodyPr/>
                    <a:lstStyle/>
                    <a:p>
                      <a:r>
                        <a:rPr lang="es-ES" dirty="0"/>
                        <a:t>Promedio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19.38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24.38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38.75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97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51581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259</TotalTime>
  <Words>791</Words>
  <Application>Microsoft Office PowerPoint</Application>
  <PresentationFormat>Panorámica</PresentationFormat>
  <Paragraphs>220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Franklin Gothic Book</vt:lpstr>
      <vt:lpstr>Recorte</vt:lpstr>
      <vt:lpstr>taskflow</vt:lpstr>
      <vt:lpstr>Presentación de PowerPoint</vt:lpstr>
      <vt:lpstr>contexto</vt:lpstr>
      <vt:lpstr>Presentación de PowerPoint</vt:lpstr>
      <vt:lpstr>Requerimientos funcionales </vt:lpstr>
      <vt:lpstr>Presentación de PowerPoint</vt:lpstr>
      <vt:lpstr>Requerimientos no funcionales </vt:lpstr>
      <vt:lpstr>Presentación de PowerPoint</vt:lpstr>
      <vt:lpstr>ATRIBUTOS DE CALIDAD </vt:lpstr>
      <vt:lpstr>PONDERACIÓN</vt:lpstr>
      <vt:lpstr>DRIVERS ARQUITECTÓNICOS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Garcia Acevedo</dc:creator>
  <cp:lastModifiedBy>Daniel Garcia Acevedo</cp:lastModifiedBy>
  <cp:revision>2</cp:revision>
  <dcterms:created xsi:type="dcterms:W3CDTF">2025-04-05T00:54:42Z</dcterms:created>
  <dcterms:modified xsi:type="dcterms:W3CDTF">2025-04-12T01:59:40Z</dcterms:modified>
</cp:coreProperties>
</file>