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League Spart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1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34269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Nutricionistas, usuarios finales, entrenador personal</a:t>
                      </a:r>
                      <a:r>
                        <a:rPr lang="es-CO" noProof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Nutricionistas, usuarios finales, entrenador personal,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19783"/>
              </p:ext>
            </p:extLst>
          </p:nvPr>
        </p:nvGraphicFramePr>
        <p:xfrm>
          <a:off x="1702299" y="2980759"/>
          <a:ext cx="14967813" cy="62546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entidades de salud,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sistema, nutricionistas, entrenadores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Administradores del sistema, usuarios finales, entidades en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80499"/>
              </p:ext>
            </p:extLst>
          </p:nvPr>
        </p:nvGraphicFramePr>
        <p:xfrm>
          <a:off x="1728198" y="2980759"/>
          <a:ext cx="14831603" cy="39001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Entrenadores personales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7%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19%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5169"/>
              </p:ext>
            </p:extLst>
          </p:nvPr>
        </p:nvGraphicFramePr>
        <p:xfrm>
          <a:off x="1728198" y="3139604"/>
          <a:ext cx="14831603" cy="44592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94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853201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0,25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0,19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0,95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0,06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657</Words>
  <Application>Microsoft Office PowerPoint</Application>
  <PresentationFormat>Personalizado</PresentationFormat>
  <Paragraphs>157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League Spartan</vt:lpstr>
      <vt:lpstr>Glacial Indifference Bold</vt:lpstr>
      <vt:lpstr>Glacial Indifference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JONATHAN ANDRES  ORTEGA CAICEDO</cp:lastModifiedBy>
  <cp:revision>15</cp:revision>
  <dcterms:created xsi:type="dcterms:W3CDTF">2006-08-16T00:00:00Z</dcterms:created>
  <dcterms:modified xsi:type="dcterms:W3CDTF">2025-04-10T00:10:06Z</dcterms:modified>
  <dc:identifier>DAGjiftvDWc</dc:identifier>
</cp:coreProperties>
</file>