
<file path=META-INF/manifest.xml><?xml version="1.0" encoding="utf-8"?>
<manifest:manifest xmlns:manifest="urn:oasis:names:tc:opendocument:xmlns:manifest:1.0">
  <manifest:file-entry manifest:full-path="/" manifest:media-type="application/vnd.oasis.opendocument.presentation"/>
  <manifest:file-entry manifest:full-path="content.xml" manifest:media-type="text/xml"/>
  <manifest:file-entry manifest:full-path="media/image1.png" manifest:media-type="image/png"/>
  <manifest:file-entry manifest:full-path="media/image2.png" manifest:media-type="image/png"/>
  <manifest:file-entry manifest:full-path="media/image3.png" manifest:media-type="image/png"/>
  <manifest:file-entry manifest:full-path="media/image4.png" manifest:media-type="image/png"/>
  <manifest:file-entry manifest:full-path="media/image5.png" manifest:media-type="image/png"/>
  <manifest:file-entry manifest:full-path="settings.xml" manifest:media-type="text/xml"/>
  <manifest:file-entry manifest:full-path="styles.xml" manifest:media-type="text/xml"/>
  <manifest:file-entry manifest:full-path="Thumbnails/thumbnail.png" manifest:media-type="image/png"/>
  <manifest:file-entry manifest:full-path="meta.xml" manifest:media-type="text/xml"/>
</manifest:manifest>
</file>

<file path=content.xml><?xml version="1.0" encoding="utf-8"?>
<office:document-content xmlns:dom="http://www.w3.org/2001/xml-events" xmlns:draw="urn:oasis:names:tc:opendocument:xmlns:drawing:1.0" xmlns:fo="urn:oasis:names:tc:opendocument:xmlns:xsl-fo-compatible:1.0" xmlns:presentation="urn:oasis:names:tc:opendocument:xmlns:presentation:1.0" xmlns:script="urn:oasis:names:tc:opendocument:xmlns:script:1.0" xmlns:smil="urn:oasis:names:tc:opendocument:xmlns:smil-compatible:1.0" xmlns:style="urn:oasis:names:tc:opendocument:xmlns:style:1.0" xmlns:svg="urn:oasis:names:tc:opendocument:xmlns:svg-compatible:1.0" xmlns:table="urn:oasis:names:tc:opendocument:xmlns:table:1.0" xmlns:text="urn:oasis:names:tc:opendocument:xmlns:text:1.0" xmlns:xlink="http://www.w3.org/1999/xlink" xmlns:office="urn:oasis:names:tc:opendocument:xmlns:office:1.0" office:version="1.4">
  <office:automatic-styles>
    <style:style style:family="text" style:name="a1062">
      <style:text-properties fo:font-size="0.16667in" style:font-size-asian="0.16667in" style:font-size-complex="0.16667in" fo:language="es" fo:country="CO"/>
    </style:style>
    <style:style style:family="paragraph" style:name="a1063">
      <style:paragraph-properties/>
    </style:style>
    <style:style style:family="table-cell" style:name="a106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1066">
      <style:table-row-properties style:row-height="0.84687in"/>
    </style:style>
    <style:style style:family="text" style:name="a1067">
      <style:text-properties fo:language="es" fo:country="CO"/>
    </style:style>
    <style:style style:family="paragraph" style:name="a1068">
      <style:paragraph-properties/>
    </style:style>
    <style:style style:family="text" style:name="a1190">
      <style:text-properties fo:font-size="0.22222in" style:font-size-asian="0.22222in" style:font-size-complex="0.22222in" fo:language="es" fo:country="CO"/>
    </style:style>
    <style:style style:family="paragraph" style:name="a1191">
      <style:paragraph-properties fo:text-align="center"/>
    </style:style>
    <style:style style:family="text" style:name="a1520">
      <style:text-properties fo:language="en" fo:country="US"/>
    </style:style>
    <style:style style:family="table-cell" style:name="a119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521">
      <style:paragraph-properties/>
    </style:style>
    <style:style style:family="graphic" style:name="a870">
      <style:graphic-properties fo:wrap-option="wrap" fo:padding-top="0.05in" fo:padding-bottom="0.05in" fo:padding-left="0.1in" fo:padding-right="0.1in" draw:textarea-vertical-align="top" draw:textarea-horizontal-align="left" draw:fill="solid" draw:fill-color="#191b0e" draw:opacity="100%" draw:stroke="none" draw:auto-grow-width="false" draw:auto-grow-height="false" draw:decorative="true"/>
      <style:paragraph-properties style:font-independent-line-spacing="true" style:writing-mode="lr-tb"/>
    </style:style>
    <style:style style:family="text" style:name="a1194">
      <style:text-properties fo:font-size="0.22222in" style:font-size-asian="0.22222in" style:font-size-complex="0.22222in" fo:language="es" fo:country="CO"/>
    </style:style>
    <style:style style:family="text" style:name="a1522">
      <style:text-properties fo:language="es" fo:country="CO"/>
    </style:style>
    <style:style style:family="text" style:name="a87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195">
      <style:paragraph-properties fo:text-align="center"/>
    </style:style>
    <style:style style:family="paragraph" style:name="a1523">
      <style:paragraph-properties/>
    </style:style>
    <style:style style:family="paragraph" style:name="a872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873">
      <style:graphic-properties fo:wrap-option="wrap" fo:padding-top="0.05in" fo:padding-bottom="0.05in" fo:padding-left="0.1in" fo:padding-right="0.1in" draw:textarea-vertical-align="top" draw:textarea-horizontal-align="left" draw:fill="solid" draw:fill-color="#191b0e" draw:opacity="100%" draw:stroke="none" draw:auto-grow-width="false" draw:auto-grow-height="false" draw:decorative="true"/>
      <style:paragraph-properties style:font-independent-line-spacing="true" style:writing-mode="lr-tb"/>
    </style:style>
    <style:style style:family="table-cell" style:name="a152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19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525">
      <style:text-properties style:text-line-through-type="none" style:text-line-through-style="none" style:text-line-through-width="auto" style:text-line-through-color="font-color" fo:font-family="Franklin Gothic Book" fo:font-size="0.16667in" style:font-size-asian="0.16667in" style:font-size-complex="0.16667in" fo:language="es" fo:country="CO" fo:font-style="normal" style:font-style-asian="normal" style:font-style-complex="normal" style:text-underline-type="none" style:text-underline-style="none" style:text-underline-width="auto" fo:font-weight="normal" style:font-weight-asian="normal" style:font-weight-complex="normal" style:text-underline-mode="continuous"/>
    </style:style>
    <style:style style:family="drawing-page" style:name="a874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able-row" style:name="a1198">
      <style:table-row-properties style:row-height="0.66775in"/>
    </style:style>
    <style:style style:family="text" style:name="a1526">
      <style:text-properties fo:font-size="0.16667in" style:font-size-asian="0.16667in" style:font-size-complex="0.16667in" fo:language="en" fo:country="US"/>
    </style:style>
    <style:style style:family="text" style:name="a87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199">
      <style:text-properties fo:font-size="0.22222in" style:font-size-asian="0.22222in" style:font-size-complex="0.22222in" fo:language="es" fo:country="CO"/>
    </style:style>
    <style:style style:family="paragraph" style:name="a1527">
      <style:paragraph-properties/>
    </style:style>
    <style:style style:family="paragraph" style:name="a876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77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able-cell" style:name="a152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" style:name="a878">
      <style:table-properties style:writing-mode="lr-tb"/>
    </style:style>
    <style:style style:family="text" style:name="a1529">
      <style:text-properties fo:font-size="0.16667in" style:font-size-asian="0.16667in" style:font-size-complex="0.16667in" fo:language="es" fo:country="MX"/>
    </style:style>
    <style:style style:family="table-column" style:name="a879">
      <style:table-column-properties style:column-width="3.11624in"/>
    </style:style>
    <style:style style:family="table-cell" style:name="a107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071">
      <style:text-properties fo:language="es" fo:country="CO"/>
    </style:style>
    <style:style style:family="paragraph" style:name="a1072">
      <style:paragraph-properties/>
    </style:style>
    <style:style style:family="drawing-page" style:name="a1400">
      <style:drawing-page-properties draw:fill="solid" draw:fill-color="#ffffff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drawing-page" style:name="a1401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able-cell" style:name="a107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0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075">
      <style:text-properties fo:font-size="0.16667in" style:font-size-asian="0.16667in" style:font-size-complex="0.16667in" fo:language="es" fo:country="MX" fo:font-weight="normal" style:font-weight-asian="normal" style:font-weight-complex="normal"/>
    </style:style>
    <style:style style:family="text" style:name="a140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076">
      <style:text-properties fo:font-size="0.16667in" style:font-size-asian="0.16667in" style:font-size-complex="0.16667in" fo:language="es" fo:country="CO" fo:font-weight="normal" style:font-weight-asian="normal" style:font-weight-complex="normal"/>
    </style:style>
    <style:style style:family="paragraph" style:name="a1404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77">
      <style:paragraph-properties/>
    </style:style>
    <style:style style:family="presentation" style:name="a140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able" style:name="a1406">
      <style:table-properties style:writing-mode="lr-tb"/>
    </style:style>
    <style:style style:family="table-cell" style:name="a107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olumn" style:name="a1407">
      <style:table-column-properties style:column-width="1.89286in"/>
    </style:style>
    <style:style style:family="table-column" style:name="a1408">
      <style:table-column-properties style:column-width="1.71722in"/>
    </style:style>
    <style:style style:family="table-column" style:name="a1409">
      <style:table-column-properties style:column-width="1.71722in"/>
    </style:style>
    <style:style style:family="paragraph" style:name="a1530">
      <style:paragraph-properties/>
    </style:style>
    <style:style style:family="table-column" style:name="a880">
      <style:table-column-properties style:column-width="3.06161in"/>
    </style:style>
    <style:style style:family="table-cell" style:name="a153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olumn" style:name="a881">
      <style:table-column-properties style:column-width="3.06161in"/>
    </style:style>
    <style:style style:family="text" style:name="a1532">
      <style:text-properties fo:font-size="0.16667in" style:font-size-asian="0.16667in" style:font-size-complex="0.16667in" fo:language="en" fo:country="US"/>
    </style:style>
    <style:style style:family="table-column" style:name="a882">
      <style:table-column-properties style:column-width="3.06161in"/>
    </style:style>
    <style:style style:family="paragraph" style:name="a1533">
      <style:paragraph-properties fo:line-height="100%" fo:text-align="center" fo:margin-left="0in" fo:margin-right="0in" fo:text-indent="0in" fo:margin-top="0in" fo:margin-bottom="0in" style:writing-mode="lr-tb"/>
    </style:style>
    <style:style style:family="table-row" style:name="a883">
      <style:table-row-properties style:row-height="0.84687in"/>
    </style:style>
    <style:style style:family="table-cell" style:name="a153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884">
      <style:text-properties fo:language="es" fo:country="CO"/>
    </style:style>
    <style:style style:family="text" style:name="a1535">
      <style:text-properties fo:font-size="0.16667in" style:font-size-asian="0.16667in" style:font-size-complex="0.16667in" fo:language="es" fo:country="CO"/>
    </style:style>
    <style:style style:family="paragraph" style:name="a885">
      <style:paragraph-properties fo:text-align="center"/>
    </style:style>
    <style:style style:family="paragraph" style:name="a1536">
      <style:paragraph-properties fo:text-align="center"/>
    </style:style>
    <style:style style:family="table-cell" style:name="a153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88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538">
      <style:text-properties fo:font-size="0.16667in" style:font-size-asian="0.16667in" style:font-size-complex="0.16667in" fo:language="es" fo:country="CO"/>
    </style:style>
    <style:style style:family="text" style:name="a888">
      <style:text-properties fo:language="es" fo:country="CO"/>
    </style:style>
    <style:style style:family="paragraph" style:name="a1539">
      <style:paragraph-properties fo:text-align="center"/>
    </style:style>
    <style:style style:family="paragraph" style:name="a889">
      <style:paragraph-properties fo:text-align="center"/>
    </style:style>
    <style:style style:family="text" style:name="a1080">
      <style:text-properties fo:font-size="0.16667in" style:font-size-asian="0.16667in" style:font-size-complex="0.16667in" fo:language="en" fo:country="US"/>
    </style:style>
    <style:style style:family="text" style:name="a1081">
      <style:text-properties fo:font-size="0.16667in" style:font-size-asian="0.16667in" style:font-size-complex="0.16667in" fo:language="es" fo:country="CO"/>
    </style:style>
    <style:style style:family="paragraph" style:name="a108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/>
    </style:style>
    <style:style style:family="table-column" style:name="a1410">
      <style:table-column-properties style:column-width="1.71722in"/>
    </style:style>
    <style:style style:family="text" style:name="a1083">
      <style:text-properties fo:font-size="0.16667in" style:font-size-asian="0.16667in" style:font-size-complex="0.16667in" fo:language="es" fo:country="CO"/>
    </style:style>
    <style:style style:family="table-column" style:name="a1411">
      <style:table-column-properties style:column-width="1.71722in"/>
    </style:style>
    <style:style style:family="paragraph" style:name="a1084">
      <style:paragraph-properties/>
    </style:style>
    <style:style style:family="table-column" style:name="a1412">
      <style:table-column-properties style:column-width="1.71722in"/>
    </style:style>
    <style:style style:family="table-column" style:name="a1413">
      <style:table-column-properties style:column-width="1.71722in"/>
    </style:style>
    <style:style style:family="table-cell" style:name="a1086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1414">
      <style:table-row-properties style:row-height="0.45893in"/>
    </style:style>
    <style:style style:family="table-row" style:name="a1087">
      <style:table-row-properties style:row-height="0.84687in"/>
    </style:style>
    <style:style style:family="text" style:name="a1415">
      <style:text-properties fo:language="es" fo:country="CO"/>
    </style:style>
    <style:style style:family="text" style:name="a1088">
      <style:text-properties fo:language="es" fo:country="CO"/>
    </style:style>
    <style:style style:family="paragraph" style:name="a1416">
      <style:paragraph-properties fo:text-align="center"/>
    </style:style>
    <style:style style:family="paragraph" style:name="a1089">
      <style:paragraph-properties/>
    </style:style>
    <style:style style:family="table-cell" style:name="a141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19">
      <style:text-properties fo:language="es" fo:country="CO"/>
    </style:style>
    <style:style style:family="table-cell" style:name="a154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541">
      <style:text-properties fo:font-size="0.16667in" style:font-size-asian="0.16667in" style:font-size-complex="0.16667in" fo:language="es" fo:country="CO"/>
    </style:style>
    <style:style style:family="table-cell" style:name="a89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542">
      <style:paragraph-properties fo:text-align="center"/>
    </style:style>
    <style:style style:family="text" style:name="a892">
      <style:text-properties fo:language="es" fo:country="CO"/>
    </style:style>
    <style:style style:family="table-cell" style:name="a154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893">
      <style:paragraph-properties fo:text-align="center"/>
    </style:style>
    <style:style style:family="table-row" style:name="a1544">
      <style:table-row-properties style:row-height="1.01762in"/>
    </style:style>
    <style:style style:family="text" style:name="a1545">
      <style:text-properties fo:language="es" fo:country="CO"/>
    </style:style>
    <style:style style:family="table-cell" style:name="a89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546">
      <style:paragraph-properties/>
    </style:style>
    <style:style style:family="text" style:name="a896">
      <style:text-properties fo:language="es" fo:country="CO"/>
    </style:style>
    <style:style style:family="table-cell" style:name="a154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897">
      <style:paragraph-properties fo:text-align="center"/>
    </style:style>
    <style:style style:family="text" style:name="a1548">
      <style:text-properties style:text-line-through-type="none" style:text-line-through-style="none" style:text-line-through-width="auto" style:text-line-through-color="font-color" fo:font-family="Franklin Gothic Book" fo:font-size="0.16667in" style:font-size-asian="0.16667in" style:font-size-complex="0.16667in" fo:language="es" fo:country="CO" fo:font-style="normal" style:font-style-asian="normal" style:font-style-complex="normal" style:text-underline-type="none" style:text-underline-style="none" style:text-underline-width="auto" fo:font-weight="normal" style:font-weight-asian="normal" style:font-weight-complex="normal" style:text-underline-mode="continuous"/>
    </style:style>
    <style:style style:family="text" style:name="a1549">
      <style:text-properties fo:font-size="0.16667in" style:font-size-asian="0.16667in" style:font-size-complex="0.16667in" fo:language="en" fo:country="US"/>
    </style:style>
    <style:style style:family="table-cell" style:name="a89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09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092">
      <style:text-properties fo:language="es" fo:country="CO"/>
    </style:style>
    <style:style style:family="paragraph" style:name="a1420">
      <style:paragraph-properties fo:text-align="center"/>
    </style:style>
    <style:style style:family="paragraph" style:name="a1093">
      <style:paragraph-properties/>
    </style:style>
    <style:style style:family="table-cell" style:name="a142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09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23">
      <style:text-properties fo:language="es" fo:country="CO"/>
    </style:style>
    <style:style style:family="text" style:name="a1096">
      <style:text-properties fo:font-size="0.16667in" style:font-size-asian="0.16667in" style:font-size-complex="0.16667in" fo:language="es" fo:country="MX"/>
    </style:style>
    <style:style style:family="text" style:name="a1424">
      <style:text-properties fo:language="es" fo:country="CO"/>
    </style:style>
    <style:style style:family="text" style:name="a1097">
      <style:text-properties fo:font-size="0.16667in" style:font-size-asian="0.16667in" style:font-size-complex="0.16667in" fo:language="es" fo:country="CO"/>
    </style:style>
    <style:style style:family="paragraph" style:name="a1425">
      <style:paragraph-properties fo:text-align="center"/>
    </style:style>
    <style:style style:family="paragraph" style:name="a1098">
      <style:paragraph-properties/>
    </style:style>
    <style:style style:family="table-cell" style:name="a142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28">
      <style:text-properties fo:language="es" fo:country="CO"/>
    </style:style>
    <style:style style:family="paragraph" style:name="a1429">
      <style:paragraph-properties fo:text-align="center"/>
    </style:style>
    <style:style style:family="paragraph" style:name="a1550">
      <style:paragraph-properties/>
    </style:style>
    <style:style style:family="table-cell" style:name="a155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552">
      <style:text-properties fo:font-size="0.16667in" style:font-size-asian="0.16667in" style:font-size-complex="0.16667in" fo:language="es" fo:country="MX"/>
    </style:style>
    <style:style style:family="paragraph" style:name="a1553">
      <style:paragraph-properties/>
    </style:style>
    <style:style style:family="table-cell" style:name="a155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555">
      <style:text-properties fo:font-size="0.16667in" style:font-size-asian="0.16667in" style:font-size-complex="0.16667in" fo:language="en" fo:country="US"/>
    </style:style>
    <style:style style:family="paragraph" style:name="a1556">
      <style:paragraph-properties fo:line-height="100%" fo:text-align="center" fo:margin-left="0in" fo:margin-right="0in" fo:text-indent="0in" fo:margin-top="0in" fo:margin-bottom="0in" style:writing-mode="lr-tb"/>
    </style:style>
    <style:style style:family="table-cell" style:name="a155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558">
      <style:text-properties fo:font-size="0.16667in" style:font-size-asian="0.16667in" style:font-size-complex="0.16667in" fo:language="es" fo:country="CO"/>
    </style:style>
    <style:style style:family="paragraph" style:name="a1559">
      <style:paragraph-properties fo:text-align="center"/>
    </style:style>
    <style:style style:family="table-cell" style:name="a130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02">
      <style:text-properties fo:font-size="0.22222in" style:font-size-asian="0.22222in" style:font-size-complex="0.22222in" fo:language="es" fo:country="CO"/>
    </style:style>
    <style:style style:family="paragraph" style:name="a1303">
      <style:paragraph-properties fo:text-align="center"/>
    </style:style>
    <style:style style:family="table-cell" style:name="a130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06">
      <style:text-properties fo:font-size="0.22222in" style:font-size-asian="0.22222in" style:font-size-complex="0.22222in" fo:language="es" fo:country="CO"/>
    </style:style>
    <style:style style:family="paragraph" style:name="a1307">
      <style:paragraph-properties fo:text-align="center"/>
    </style:style>
    <style:style style:family="table-cell" style:name="a130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43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31">
      <style:text-properties fo:language="es" fo:country="CO"/>
    </style:style>
    <style:style style:family="paragraph" style:name="a1432">
      <style:paragraph-properties fo:text-align="center"/>
    </style:style>
    <style:style style:family="table-cell" style:name="a143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34">
      <style:text-properties fo:language="es" fo:country="CO"/>
    </style:style>
    <style:style style:family="paragraph" style:name="a1435">
      <style:paragraph-properties fo:text-align="center"/>
    </style:style>
    <style:style style:family="table-cell" style:name="a1436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37">
      <style:text-properties fo:language="es" fo:country="CO"/>
    </style:style>
    <style:style style:family="paragraph" style:name="a1438">
      <style:paragraph-properties fo:text-align="center"/>
    </style:style>
    <style:style style:family="table-cell" style:name="a143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56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561">
      <style:text-properties fo:font-size="0.16667in" style:font-size-asian="0.16667in" style:font-size-complex="0.16667in" fo:language="es" fo:country="CO"/>
    </style:style>
    <style:style style:family="paragraph" style:name="a1562">
      <style:paragraph-properties fo:text-align="center"/>
    </style:style>
    <style:style style:family="table-cell" style:name="a156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564">
      <style:text-properties fo:font-size="0.16667in" style:font-size-asian="0.16667in" style:font-size-complex="0.16667in" fo:language="es" fo:country="CO"/>
    </style:style>
    <style:style style:family="paragraph" style:name="a1565">
      <style:paragraph-properties fo:text-align="center"/>
    </style:style>
    <style:style style:family="table-cell" style:name="a1566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10">
      <style:text-properties fo:font-size="0.22222in" style:font-size-asian="0.22222in" style:font-size-complex="0.22222in" fo:language="es" fo:country="CO"/>
    </style:style>
    <style:style style:family="paragraph" style:name="a1311">
      <style:paragraph-properties fo:text-align="center"/>
    </style:style>
    <style:style style:family="table-cell" style:name="a131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1314">
      <style:table-row-properties style:row-height="0.66775in"/>
    </style:style>
    <style:style style:family="text" style:name="a1315">
      <style:text-properties fo:font-size="0.22222in" style:font-size-asian="0.22222in" style:font-size-complex="0.22222in" fo:language="es" fo:country="CO"/>
    </style:style>
    <style:style style:family="paragraph" style:name="a1316">
      <style:paragraph-properties fo:text-align="center"/>
    </style:style>
    <style:style style:family="table-cell" style:name="a131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19">
      <style:text-properties fo:font-size="0.22222in" style:font-size-asian="0.22222in" style:font-size-complex="0.22222in" fo:language="es" fo:country="CO"/>
    </style:style>
    <style:style style:family="table-row" style:name="a1440">
      <style:table-row-properties style:row-height="0.77818in"/>
    </style:style>
    <style:style style:family="text" style:name="a1441">
      <style:text-properties fo:language="es" fo:country="CO"/>
    </style:style>
    <style:style style:family="paragraph" style:name="a1442">
      <style:paragraph-properties/>
    </style:style>
    <style:style style:family="text" style:name="a1443">
      <style:text-properties fo:language="en" fo:country="US"/>
    </style:style>
    <style:style style:family="paragraph" style:name="a1444">
      <style:paragraph-properties/>
    </style:style>
    <style:style style:family="table-cell" style:name="a144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46">
      <style:text-properties style:text-line-through-type="none" style:text-line-through-style="none" style:text-line-through-width="auto" style:text-line-through-color="font-color" fo:font-family="Franklin Gothic Book" fo:font-size="0.16667in" style:font-size-asian="0.16667in" style:font-size-complex="0.16667in" fo:language="es" fo:country="CO" fo:font-style="normal" style:font-style-asian="normal" style:font-style-complex="normal" style:text-underline-type="none" style:text-underline-style="none" style:text-underline-width="auto" fo:font-weight="normal" style:font-weight-asian="normal" style:font-weight-complex="normal" style:text-underline-mode="continuous"/>
    </style:style>
    <style:style style:family="text" style:name="a1447">
      <style:text-properties fo:font-size="0.16667in" style:font-size-asian="0.16667in" style:font-size-complex="0.16667in" fo:language="en" fo:country="US"/>
    </style:style>
    <style:style style:family="paragraph" style:name="a1448">
      <style:paragraph-properties/>
    </style:style>
    <style:style style:family="table-cell" style:name="a144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320">
      <style:paragraph-properties fo:text-align="center"/>
    </style:style>
    <style:style style:family="table-cell" style:name="a132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23">
      <style:text-properties fo:font-size="0.22222in" style:font-size-asian="0.22222in" style:font-size-complex="0.22222in" fo:language="es" fo:country="CO"/>
    </style:style>
    <style:style style:family="paragraph" style:name="a1324">
      <style:paragraph-properties fo:text-align="center"/>
    </style:style>
    <style:style style:family="table-cell" style:name="a1326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27">
      <style:text-properties fo:font-size="0.22222in" style:font-size-asian="0.22222in" style:font-size-complex="0.22222in" fo:language="es" fo:country="CO"/>
    </style:style>
    <style:style style:family="paragraph" style:name="a1328">
      <style:paragraph-properties fo:text-align="center"/>
    </style:style>
    <style:style style:family="text" style:name="a1450">
      <style:text-properties fo:font-size="0.16667in" style:font-size-asian="0.16667in" style:font-size-complex="0.16667in" fo:language="es" fo:country="MX" fo:font-weight="normal" style:font-weight-asian="normal" style:font-weight-complex="normal"/>
    </style:style>
    <style:style style:family="paragraph" style:name="a1451">
      <style:paragraph-properties/>
    </style:style>
    <style:style style:family="table-cell" style:name="a145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53">
      <style:text-properties fo:font-size="0.16667in" style:font-size-asian="0.16667in" style:font-size-complex="0.16667in" fo:language="en" fo:country="US"/>
    </style:style>
    <style:style style:family="paragraph" style:name="a1454">
      <style:paragraph-properties fo:line-height="100%" fo:text-align="center" fo:margin-top="0in" fo:margin-bottom="0in"/>
    </style:style>
    <style:style style:family="text" style:name="a1455">
      <style:text-properties fo:language="en" fo:country="US" fo:font-weight="bold" style:font-weight-asian="bold" style:font-weight-complex="bold"/>
    </style:style>
    <style:style style:family="paragraph" style:name="a1456">
      <style:paragraph-properties fo:line-height="100%" fo:text-align="center" fo:margin-top="0in" fo:margin-bottom="0in"/>
    </style:style>
    <style:style style:family="text" style:name="a1457">
      <style:text-properties fo:font-size="0.16667in" style:font-size-asian="0.16667in" style:font-size-complex="0.16667in" fo:language="en" fo:country="US"/>
    </style:style>
    <style:style style:family="paragraph" style:name="a1458">
      <style:paragraph-properties fo:text-align="center"/>
    </style:style>
    <style:style style:family="table-cell" style:name="a145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200">
      <style:paragraph-properties fo:text-align="center"/>
    </style:style>
    <style:style style:family="table-cell" style:name="a120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203">
      <style:text-properties fo:font-size="0.22222in" style:font-size-asian="0.22222in" style:font-size-complex="0.22222in" fo:language="es" fo:country="CO"/>
    </style:style>
    <style:style style:family="paragraph" style:name="a1204">
      <style:paragraph-properties fo:text-align="center"/>
    </style:style>
    <style:style style:family="table-cell" style:name="a1206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207">
      <style:text-properties fo:font-size="0.22222in" style:font-size-asian="0.22222in" style:font-size-complex="0.22222in" fo:language="es" fo:country="CO"/>
    </style:style>
    <style:style style:family="paragraph" style:name="a1208">
      <style:paragraph-properties fo:text-align="center"/>
    </style:style>
    <style:style style:family="table-cell" style:name="a133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31">
      <style:text-properties fo:font-size="0.22222in" style:font-size-asian="0.22222in" style:font-size-complex="0.22222in" fo:language="es" fo:country="CO"/>
    </style:style>
    <style:style style:family="paragraph" style:name="a1332">
      <style:paragraph-properties fo:text-align="center"/>
    </style:style>
    <style:style style:family="table-cell" style:name="a133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35">
      <style:text-properties fo:font-size="0.22222in" style:font-size-asian="0.22222in" style:font-size-complex="0.22222in" fo:language="es" fo:country="CO"/>
    </style:style>
    <style:style style:family="paragraph" style:name="a1336">
      <style:paragraph-properties fo:text-align="center"/>
    </style:style>
    <style:style style:family="table-cell" style:name="a133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39">
      <style:text-properties fo:font-size="0.22222in" style:font-size-asian="0.22222in" style:font-size-complex="0.22222in" fo:language="es" fo:country="CO"/>
    </style:style>
    <style:style style:family="text" style:name="a1460">
      <style:text-properties fo:font-size="0.16667in" style:font-size-asian="0.16667in" style:font-size-complex="0.16667in" fo:language="en" fo:country="US"/>
    </style:style>
    <style:style style:family="paragraph" style:name="a1461">
      <style:paragraph-properties fo:text-align="center"/>
    </style:style>
    <style:style style:family="table-cell" style:name="a146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63">
      <style:text-properties fo:color="#000000" style:text-line-through-type="none" style:text-line-through-style="none" style:text-line-through-width="auto" style:text-line-through-color="font-color" fo:font-family="Franklin Gothic Book" fo:font-size="0.16667in" style:font-size-asian="0.16667in" style:font-size-complex="0.16667in" fo:language="en" fo:country="US" fo:font-style="normal" style:font-style-asian="normal" style:font-style-complex="normal" style:text-underline-type="none" style:text-underline-style="none" style:text-underline-width="auto" fo:font-weight="normal" style:font-weight-asian="normal" style:font-weight-complex="normal" style:text-underline-mode="continuous"/>
    </style:style>
    <style:style style:family="text" style:name="a1464">
      <style:text-properties fo:font-size="0.16667in" style:font-size-asian="0.16667in" style:font-size-complex="0.16667in" fo:language="en" fo:country="US" fo:font-weight="normal" style:font-weight-asian="normal" style:font-weight-complex="normal"/>
    </style:style>
    <style:style style:family="paragraph" style:name="a1465">
      <style:paragraph-properties fo:text-align="center"/>
    </style:style>
    <style:style style:family="table-cell" style:name="a1466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67">
      <style:text-properties fo:font-size="0.16667in" style:font-size-asian="0.16667in" style:font-size-complex="0.16667in" fo:language="en" fo:country="US"/>
    </style:style>
    <style:style style:family="paragraph" style:name="a1468">
      <style:paragraph-properties fo:text-align="center"/>
    </style:style>
    <style:style style:family="table-cell" style:name="a146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21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211">
      <style:text-properties fo:font-size="0.22222in" style:font-size-asian="0.22222in" style:font-size-complex="0.22222in" fo:language="es" fo:country="CO"/>
    </style:style>
    <style:style style:family="paragraph" style:name="a1212">
      <style:paragraph-properties fo:text-align="center"/>
    </style:style>
    <style:style style:family="table-cell" style:name="a121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215">
      <style:text-properties fo:font-size="0.22222in" style:font-size-asian="0.22222in" style:font-size-complex="0.22222in" fo:language="es" fo:country="CO"/>
    </style:style>
    <style:style style:family="paragraph" style:name="a1216">
      <style:paragraph-properties fo:text-align="center"/>
    </style:style>
    <style:style style:family="table-cell" style:name="a121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219">
      <style:text-properties fo:font-size="0.22222in" style:font-size-asian="0.22222in" style:font-size-complex="0.22222in" fo:language="es" fo:country="CO"/>
    </style:style>
    <style:style style:family="paragraph" style:name="a1340">
      <style:paragraph-properties fo:text-align="center"/>
    </style:style>
    <style:style style:family="table-cell" style:name="a134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1343">
      <style:table-row-properties style:row-height="0.66775in"/>
    </style:style>
    <style:style style:family="text" style:name="a1344">
      <style:text-properties fo:font-size="0.22222in" style:font-size-asian="0.22222in" style:font-size-complex="0.22222in" fo:language="es" fo:country="CO"/>
    </style:style>
    <style:style style:family="paragraph" style:name="a1345">
      <style:paragraph-properties fo:text-align="center"/>
    </style:style>
    <style:style style:family="table-cell" style:name="a134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48">
      <style:text-properties fo:font-size="0.22222in" style:font-size-asian="0.22222in" style:font-size-complex="0.22222in" fo:language="es" fo:country="CO"/>
    </style:style>
    <style:style style:family="paragraph" style:name="a1349">
      <style:paragraph-properties fo:text-align="center"/>
    </style:style>
    <style:style style:family="table-row" style:name="a1470">
      <style:table-row-properties style:row-height="1.11739in"/>
    </style:style>
    <style:style style:family="text" style:name="a1471">
      <style:text-properties fo:language="es" fo:country="CO"/>
    </style:style>
    <style:style style:family="text" style:name="a1472">
      <style:text-properties fo:language="en" fo:country="US"/>
    </style:style>
    <style:style style:family="paragraph" style:name="a1473">
      <style:paragraph-properties/>
    </style:style>
    <style:style style:family="table-cell" style:name="a147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75">
      <style:text-properties style:text-line-through-type="none" style:text-line-through-style="none" style:text-line-through-width="auto" style:text-line-through-color="font-color" fo:font-family="Franklin Gothic Book" fo:font-size="0.16667in" style:font-size-asian="0.16667in" style:font-size-complex="0.16667in" fo:language="es" fo:country="CO" fo:font-style="normal" style:font-style-asian="normal" style:font-style-complex="normal" style:text-underline-type="none" style:text-underline-style="none" style:text-underline-width="auto" fo:font-weight="normal" style:font-weight-asian="normal" style:font-weight-complex="normal" style:text-underline-mode="continuous"/>
    </style:style>
    <style:style style:family="text" style:name="a1476">
      <style:text-properties fo:font-size="0.16667in" style:font-size-asian="0.16667in" style:font-size-complex="0.16667in" fo:language="en" fo:country="US"/>
    </style:style>
    <style:style style:family="paragraph" style:name="a1477">
      <style:paragraph-properties/>
    </style:style>
    <style:style style:family="table-cell" style:name="a147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79">
      <style:text-properties fo:font-size="0.16667in" style:font-size-asian="0.16667in" style:font-size-complex="0.16667in" fo:language="es" fo:country="MX"/>
    </style:style>
    <style:style style:family="paragraph" style:name="a1220">
      <style:paragraph-properties fo:text-align="center"/>
    </style:style>
    <style:style style:family="table-cell" style:name="a122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223">
      <style:text-properties fo:font-size="0.22222in" style:font-size-asian="0.22222in" style:font-size-complex="0.22222in" fo:language="es" fo:country="CO"/>
    </style:style>
    <style:style style:family="table-row" style:name="a900">
      <style:table-row-properties style:row-height="0.84687in"/>
    </style:style>
    <style:style style:family="paragraph" style:name="a1224">
      <style:paragraph-properties fo:text-align="center"/>
    </style:style>
    <style:style style:family="text" style:name="a901">
      <style:text-properties fo:language="es" fo:country="CO"/>
    </style:style>
    <style:style style:family="paragraph" style:name="a902">
      <style:paragraph-properties/>
    </style:style>
    <style:style style:family="table-cell" style:name="a1226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1227">
      <style:table-row-properties style:row-height="0.66775in"/>
    </style:style>
    <style:style style:family="table-cell" style:name="a90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228">
      <style:text-properties fo:font-size="0.22222in" style:font-size-asian="0.22222in" style:font-size-complex="0.22222in" fo:language="es" fo:country="CO"/>
    </style:style>
    <style:style style:family="text" style:name="a905">
      <style:text-properties fo:language="es" fo:country="CO"/>
    </style:style>
    <style:style style:family="paragraph" style:name="a1229">
      <style:paragraph-properties fo:text-align="center"/>
    </style:style>
    <style:style style:family="paragraph" style:name="a906">
      <style:paragraph-properties/>
    </style:style>
    <style:style style:family="table-cell" style:name="a135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90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52">
      <style:text-properties fo:font-size="0.22222in" style:font-size-asian="0.22222in" style:font-size-complex="0.22222in" fo:language="es" fo:country="CO"/>
    </style:style>
    <style:style style:family="text" style:name="a909">
      <style:text-properties fo:font-size="0.16667in" style:font-size-asian="0.16667in" style:font-size-complex="0.16667in" fo:language="es" fo:country="MX" fo:font-weight="normal" style:font-weight-asian="normal" style:font-weight-complex="normal"/>
    </style:style>
    <style:style style:family="paragraph" style:name="a1353">
      <style:paragraph-properties fo:text-align="center"/>
    </style:style>
    <style:style style:family="table-cell" style:name="a135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56">
      <style:text-properties fo:font-size="0.22222in" style:font-size-asian="0.22222in" style:font-size-complex="0.22222in" fo:language="es" fo:country="CO"/>
    </style:style>
    <style:style style:family="paragraph" style:name="a1357">
      <style:paragraph-properties fo:text-align="center"/>
    </style:style>
    <style:style style:family="table-cell" style:name="a135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480">
      <style:paragraph-properties/>
    </style:style>
    <style:style style:family="table-cell" style:name="a148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82">
      <style:text-properties fo:font-size="0.16667in" style:font-size-asian="0.16667in" style:font-size-complex="0.16667in" fo:language="en" fo:country="US"/>
    </style:style>
    <style:style style:family="table-cell" style:name="a110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483">
      <style:paragraph-properties fo:text-align="center"/>
    </style:style>
    <style:style style:family="text" style:name="a1101">
      <style:text-properties fo:font-size="0.16667in" style:font-size-asian="0.16667in" style:font-size-complex="0.16667in" fo:language="en" fo:country="US"/>
    </style:style>
    <style:style style:family="table-cell" style:name="a148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10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/>
    </style:style>
    <style:style style:family="text" style:name="a1485">
      <style:text-properties fo:font-size="0.16667in" style:font-size-asian="0.16667in" style:font-size-complex="0.16667in" fo:language="en" fo:country="US"/>
    </style:style>
    <style:style style:family="text" style:name="a1103">
      <style:text-properties fo:font-size="0.16667in" style:font-size-asian="0.16667in" style:font-size-complex="0.16667in" fo:language="es" fo:country="CO"/>
    </style:style>
    <style:style style:family="paragraph" style:name="a1486">
      <style:paragraph-properties fo:text-align="center"/>
    </style:style>
    <style:style style:family="paragraph" style:name="a1104">
      <style:paragraph-properties/>
    </style:style>
    <style:style style:family="table-cell" style:name="a148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88">
      <style:text-properties fo:font-size="0.16667in" style:font-size-asian="0.16667in" style:font-size-complex="0.16667in" fo:language="en" fo:country="US"/>
    </style:style>
    <style:style style:family="table-cell" style:name="a1106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489">
      <style:paragraph-properties fo:text-align="center"/>
    </style:style>
    <style:style style:family="table-row" style:name="a1107">
      <style:table-row-properties style:row-height="0.84687in"/>
    </style:style>
    <style:style style:family="text" style:name="a1108">
      <style:text-properties fo:language="es" fo:country="CO"/>
    </style:style>
    <style:style style:family="paragraph" style:name="a1109">
      <style:paragraph-properties/>
    </style:style>
    <style:style style:family="table-cell" style:name="a123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232">
      <style:text-properties fo:font-size="0.22222in" style:font-size-asian="0.22222in" style:font-size-complex="0.22222in" fo:language="es" fo:country="CO"/>
    </style:style>
    <style:style style:family="paragraph" style:name="a1233">
      <style:paragraph-properties fo:text-align="center"/>
    </style:style>
    <style:style style:family="text" style:name="a910">
      <style:text-properties fo:font-size="0.16667in" style:font-size-asian="0.16667in" style:font-size-complex="0.16667in" fo:language="es" fo:country="CO" fo:font-weight="normal" style:font-weight-asian="normal" style:font-weight-complex="normal"/>
    </style:style>
    <style:style style:family="paragraph" style:name="a911">
      <style:paragraph-properties/>
    </style:style>
    <style:style style:family="table-cell" style:name="a123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236">
      <style:text-properties fo:font-size="0.22222in" style:font-size-asian="0.22222in" style:font-size-complex="0.22222in" fo:language="es" fo:country="CO"/>
    </style:style>
    <style:style style:family="table-cell" style:name="a91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237">
      <style:paragraph-properties fo:text-align="center"/>
    </style:style>
    <style:style style:family="text" style:name="a914">
      <style:text-properties fo:font-size="0.16667in" style:font-size-asian="0.16667in" style:font-size-complex="0.16667in" fo:language="en" fo:country="US"/>
    </style:style>
    <style:style style:family="paragraph" style:name="a915">
      <style:paragraph-properties/>
    </style:style>
    <style:style style:family="table-cell" style:name="a123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60">
      <style:text-properties fo:font-size="0.22222in" style:font-size-asian="0.22222in" style:font-size-complex="0.22222in" fo:language="es" fo:country="CO"/>
    </style:style>
    <style:style style:family="text" style:name="a917">
      <style:text-properties fo:language="es" fo:country="CO"/>
    </style:style>
    <style:style style:family="paragraph" style:name="a1361">
      <style:paragraph-properties fo:text-align="center"/>
    </style:style>
    <style:style style:family="paragraph" style:name="a918">
      <style:paragraph-properties/>
    </style:style>
    <style:style style:family="table-cell" style:name="a136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64">
      <style:text-properties fo:font-size="0.22222in" style:font-size-asian="0.22222in" style:font-size-complex="0.22222in" fo:language="es" fo:country="CO"/>
    </style:style>
    <style:style style:family="paragraph" style:name="a1365">
      <style:paragraph-properties fo:text-align="center"/>
    </style:style>
    <style:style style:family="table-cell" style:name="a136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68">
      <style:text-properties fo:font-size="0.22222in" style:font-size-asian="0.22222in" style:font-size-complex="0.22222in" fo:language="es" fo:country="CO"/>
    </style:style>
    <style:style style:family="paragraph" style:name="a1369">
      <style:paragraph-properties fo:text-align="center"/>
    </style:style>
    <style:style style:family="table-cell" style:name="a149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491">
      <style:text-properties fo:font-size="0.16667in" style:font-size-asian="0.16667in" style:font-size-complex="0.16667in" fo:language="en" fo:country="US"/>
    </style:style>
    <style:style style:family="paragraph" style:name="a1492">
      <style:paragraph-properties fo:text-align="center"/>
    </style:style>
    <style:style style:family="table-cell" style:name="a149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11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1494">
      <style:table-row-properties style:row-height="1.35683in"/>
    </style:style>
    <style:style style:family="text" style:name="a1112">
      <style:text-properties fo:language="es" fo:country="CO"/>
    </style:style>
    <style:style style:family="text" style:name="a1495">
      <style:text-properties fo:language="es" fo:country="CO"/>
    </style:style>
    <style:style style:family="paragraph" style:name="a1113">
      <style:paragraph-properties/>
    </style:style>
    <style:style style:family="text" style:name="a1496">
      <style:text-properties fo:language="en" fo:country="US"/>
    </style:style>
    <style:style style:family="paragraph" style:name="a1497">
      <style:paragraph-properties/>
    </style:style>
    <style:style style:family="table-cell" style:name="a111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49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116">
      <style:text-properties fo:font-size="0.16667in" style:font-size-asian="0.16667in" style:font-size-complex="0.16667in" fo:language="es" fo:country="MX"/>
    </style:style>
    <style:style style:family="text" style:name="a1499">
      <style:text-properties fo:font-size="0.16667in" style:font-size-asian="0.16667in" style:font-size-complex="0.16667in" fo:language="es" fo:country="CO"/>
    </style:style>
    <style:style style:family="text" style:name="a1117">
      <style:text-properties fo:font-size="0.16667in" style:font-size-asian="0.16667in" style:font-size-complex="0.16667in" fo:language="es" fo:country="CO"/>
    </style:style>
    <style:style style:family="paragraph" style:name="a1118">
      <style:paragraph-properties/>
    </style:style>
    <style:style style:family="text" style:name="a1240">
      <style:text-properties fo:font-size="0.22222in" style:font-size-asian="0.22222in" style:font-size-complex="0.22222in" fo:language="es" fo:country="CO"/>
    </style:style>
    <style:style style:family="paragraph" style:name="a1241">
      <style:paragraph-properties fo:text-align="center"/>
    </style:style>
    <style:style style:family="table-cell" style:name="a124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92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244">
      <style:text-properties fo:font-size="0.22222in" style:font-size-asian="0.22222in" style:font-size-complex="0.22222in" fo:language="es" fo:country="CO"/>
    </style:style>
    <style:style style:family="table-row" style:name="a921">
      <style:table-row-properties style:row-height="0.84687in"/>
    </style:style>
    <style:style style:family="paragraph" style:name="a1245">
      <style:paragraph-properties fo:text-align="center"/>
    </style:style>
    <style:style style:family="text" style:name="a922">
      <style:text-properties fo:language="es" fo:country="CO"/>
    </style:style>
    <style:style style:family="paragraph" style:name="a923">
      <style:paragraph-properties/>
    </style:style>
    <style:style style:family="table-cell" style:name="a124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248">
      <style:text-properties fo:font-size="0.22222in" style:font-size-asian="0.22222in" style:font-size-complex="0.22222in" fo:language="es" fo:country="CO"/>
    </style:style>
    <style:style style:family="table-cell" style:name="a92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249">
      <style:paragraph-properties fo:text-align="center"/>
    </style:style>
    <style:style style:family="text" style:name="a926">
      <style:text-properties fo:language="es" fo:country="CO"/>
    </style:style>
    <style:style style:family="paragraph" style:name="a927">
      <style:paragraph-properties/>
    </style:style>
    <style:style style:family="table-cell" style:name="a137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1372">
      <style:table-row-properties style:row-height="0.66775in"/>
    </style:style>
    <style:style style:family="table-cell" style:name="a92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73">
      <style:text-properties fo:font-size="0.22222in" style:font-size-asian="0.22222in" style:font-size-complex="0.22222in" fo:language="es" fo:country="CO"/>
    </style:style>
    <style:style style:family="paragraph" style:name="a1374">
      <style:paragraph-properties fo:text-align="center"/>
    </style:style>
    <style:style style:family="table-cell" style:name="a137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76">
      <style:text-properties fo:font-size="0.22222in" style:font-size-asian="0.22222in" style:font-size-complex="0.22222in" fo:language="es" fo:country="CO"/>
    </style:style>
    <style:style style:family="paragraph" style:name="a1377">
      <style:paragraph-properties fo:text-align="center"/>
    </style:style>
    <style:style style:family="table-cell" style:name="a137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79">
      <style:text-properties fo:font-size="0.22222in" style:font-size-asian="0.22222in" style:font-size-complex="0.22222in" fo:language="es" fo:country="CO"/>
    </style:style>
    <style:style style:family="table-cell" style:name="a112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121">
      <style:text-properties fo:font-size="0.16667in" style:font-size-asian="0.16667in" style:font-size-complex="0.16667in" fo:language="en" fo:country="US"/>
    </style:style>
    <style:style style:family="text" style:name="a1122">
      <style:text-properties fo:font-size="0.16667in" style:font-size-asian="0.16667in" style:font-size-complex="0.16667in" fo:language="es" fo:country="CO"/>
    </style:style>
    <style:style style:family="paragraph" style:name="a1123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/>
    </style:style>
    <style:style style:family="text" style:name="a1124">
      <style:text-properties fo:font-size="0.16667in" style:font-size-asian="0.16667in" style:font-size-complex="0.16667in" fo:language="es" fo:country="CO"/>
    </style:style>
    <style:style style:family="paragraph" style:name="a1125">
      <style:paragraph-properties/>
    </style:style>
    <style:style style:family="drawing-page" style:name="a803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able-cell" style:name="a112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804">
      <style:text-properties fo:text-transform="uppercase" fo:color="#191b0e" style:text-line-through-type="none" style:text-line-through-style="none" style:text-line-through-width="auto" style:text-line-through-color="font-color" style:text-position="0% 100%" fo:font-family="Arial Rounded MT Bold" style:font-family-generic="swiss" style:font-pitch="variable" fo:font-size="0.41667in" style:font-size-asian="0.41667in" style:font-size-complex="0.41667in" fo:letter-spacing="0in" fo:language="es" fo:country="MX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1128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805">
      <style:text-properties fo:text-transform="uppercase" fo:color="#191b0e" style:text-line-through-type="none" style:text-line-through-style="none" style:text-line-through-width="auto" style:text-line-through-color="font-color" style:text-position="0% 100%" fo:font-family="Arial Rounded MT Bold" style:font-family-generic="swiss" style:font-pitch="variable" fo:font-size="0.41667in" style:font-size-asian="0.41667in" style:font-size-complex="0.41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12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06">
      <style:paragraph-properties fo:line-height="89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07">
      <style:graphic-properties fo:wrap-option="wrap" fo:padding-top="0.05in" fo:padding-bottom="0.05in" fo:padding-left="0.1in" fo:padding-right="0.1in" draw:textarea-vertical-align="bottom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text" style:name="a80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31944in" style:font-size-asian="0.31944in" style:font-size-complex="0.31944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able-cell" style:name="a125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809">
      <style:paragraph-properties fo:line-height="112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52">
      <style:text-properties fo:font-size="0.22222in" style:font-size-asian="0.22222in" style:font-size-complex="0.22222in" fo:language="es" fo:country="CO"/>
    </style:style>
    <style:style style:family="paragraph" style:name="a1253">
      <style:paragraph-properties fo:text-align="center"/>
    </style:style>
    <style:style style:family="text" style:name="a930">
      <style:text-properties fo:font-size="0.16667in" style:font-size-asian="0.16667in" style:font-size-complex="0.16667in" fo:language="es" fo:country="MX" fo:font-weight="normal" style:font-weight-asian="normal" style:font-weight-complex="normal"/>
    </style:style>
    <style:style style:family="text" style:name="a931">
      <style:text-properties fo:font-size="0.16667in" style:font-size-asian="0.16667in" style:font-size-complex="0.16667in" fo:language="es" fo:country="CO" fo:font-weight="normal" style:font-weight-asian="normal" style:font-weight-complex="normal"/>
    </style:style>
    <style:style style:family="table-cell" style:name="a125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932">
      <style:paragraph-properties/>
    </style:style>
    <style:style style:family="table-row" style:name="a1256">
      <style:table-row-properties style:row-height="0.66775in"/>
    </style:style>
    <style:style style:family="text" style:name="a1257">
      <style:text-properties fo:font-size="0.22222in" style:font-size-asian="0.22222in" style:font-size-complex="0.22222in" fo:language="es" fo:country="CO"/>
    </style:style>
    <style:style style:family="table-cell" style:name="a93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258">
      <style:paragraph-properties fo:text-align="center"/>
    </style:style>
    <style:style style:family="text" style:name="a935">
      <style:text-properties fo:font-size="0.16667in" style:font-size-asian="0.16667in" style:font-size-complex="0.16667in" fo:language="es" fo:country="CO"/>
    </style:style>
    <style:style style:family="paragraph" style:name="a936">
      <style:paragraph-properties/>
    </style:style>
    <style:style style:family="paragraph" style:name="a1380">
      <style:paragraph-properties fo:text-align="center"/>
    </style:style>
    <style:style style:family="table-cell" style:name="a138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93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382">
      <style:text-properties fo:font-size="0.22222in" style:font-size-asian="0.22222in" style:font-size-complex="0.22222in" fo:language="es" fo:country="CO"/>
    </style:style>
    <style:style style:family="table-row" style:name="a939">
      <style:table-row-properties style:row-height="0.84687in"/>
    </style:style>
    <style:style style:family="paragraph" style:name="a1000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383">
      <style:paragraph-properties fo:text-align="center"/>
    </style:style>
    <style:style style:family="presentation" style:name="a1001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able-cell" style:name="a138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" style:name="a1002">
      <style:table-properties style:writing-mode="lr-tb"/>
    </style:style>
    <style:style style:family="text" style:name="a1385">
      <style:text-properties fo:font-size="0.22222in" style:font-size-asian="0.22222in" style:font-size-complex="0.22222in" fo:language="es" fo:country="CO"/>
    </style:style>
    <style:style style:family="table-column" style:name="a1003">
      <style:table-column-properties style:column-width="3.10714in"/>
    </style:style>
    <style:style style:family="paragraph" style:name="a1386">
      <style:paragraph-properties fo:text-align="center"/>
    </style:style>
    <style:style style:family="table-column" style:name="a1004">
      <style:table-column-properties style:column-width="3.06161in"/>
    </style:style>
    <style:style style:family="table-cell" style:name="a138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olumn" style:name="a1005">
      <style:table-column-properties style:column-width="3.06161in"/>
    </style:style>
    <style:style style:family="text" style:name="a1388">
      <style:text-properties fo:font-size="0.22222in" style:font-size-asian="0.22222in" style:font-size-complex="0.22222in" fo:language="es" fo:country="CO"/>
    </style:style>
    <style:style style:family="table-column" style:name="a1006">
      <style:table-column-properties style:column-width="3.06161in"/>
    </style:style>
    <style:style style:family="paragraph" style:name="a1389">
      <style:paragraph-properties fo:text-align="center"/>
    </style:style>
    <style:style style:family="table-row" style:name="a1007">
      <style:table-row-properties style:row-height="0.93668in"/>
    </style:style>
    <style:style style:family="text" style:name="a1008">
      <style:text-properties fo:language="es" fo:country="CO"/>
    </style:style>
    <style:style style:family="paragraph" style:name="a1009">
      <style:paragraph-properties fo:text-align="center"/>
    </style:style>
    <style:style style:family="paragraph" style:name="a1130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31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able" style:name="a1132">
      <style:table-properties style:writing-mode="lr-tb"/>
    </style:style>
    <style:style style:family="table-column" style:name="a1133">
      <style:table-column-properties style:column-width="1.7235in"/>
    </style:style>
    <style:style style:family="text" style:name="a81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31944in" style:font-size-asian="0.31944in" style:font-size-complex="0.31944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able-column" style:name="a1134">
      <style:table-column-properties style:column-width="1.7235in"/>
    </style:style>
    <style:style style:family="paragraph" style:name="a811">
      <style:paragraph-properties fo:line-height="112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-column" style:name="a1135">
      <style:table-column-properties style:column-width="1.7235in"/>
    </style:style>
    <style:style style:family="presentation" style:name="a812">
      <style:graphic-properties fo:wrap-option="wrap" fo:padding-top="0.05in" fo:padding-bottom="0.05in" fo:padding-left="0.1in" fo:padding-right="0.1in" draw:textarea-vertical-align="top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able-column" style:name="a1136">
      <style:table-column-properties style:column-width="1.7235in"/>
    </style:style>
    <style:style style:family="drawing-page" style:name="a813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able-column" style:name="a1137">
      <style:table-column-properties style:column-width="1.7235in"/>
    </style:style>
    <style:style style:family="text" style:name="a81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able-column" style:name="a1138">
      <style:table-column-properties style:column-width="1.7235in"/>
    </style:style>
    <style:style style:family="paragraph" style:name="a815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-column" style:name="a1139">
      <style:table-column-properties style:column-width="1.7235in"/>
    </style:style>
    <style:style style:family="presentation" style:name="a816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81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able-cell" style:name="a126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818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61">
      <style:text-properties fo:font-size="0.22222in" style:font-size-asian="0.22222in" style:font-size-complex="0.22222in" fo:language="es" fo:country="CO"/>
    </style:style>
    <style:style style:family="paragraph" style:name="a1262">
      <style:paragraph-properties fo:text-align="center"/>
    </style:style>
    <style:style style:family="text" style:name="a940">
      <style:text-properties fo:language="es" fo:country="CO"/>
    </style:style>
    <style:style style:family="table-cell" style:name="a126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941">
      <style:paragraph-properties/>
    </style:style>
    <style:style style:family="text" style:name="a1265">
      <style:text-properties fo:font-size="0.22222in" style:font-size-asian="0.22222in" style:font-size-complex="0.22222in" fo:language="es" fo:country="CO"/>
    </style:style>
    <style:style style:family="paragraph" style:name="a1266">
      <style:paragraph-properties fo:text-align="center"/>
    </style:style>
    <style:style style:family="table-cell" style:name="a94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944">
      <style:text-properties fo:language="es" fo:country="CO"/>
    </style:style>
    <style:style style:family="table-cell" style:name="a126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945">
      <style:paragraph-properties/>
    </style:style>
    <style:style style:family="text" style:name="a1269">
      <style:text-properties fo:font-size="0.22222in" style:font-size-asian="0.22222in" style:font-size-complex="0.22222in" fo:language="es" fo:country="CO"/>
    </style:style>
    <style:style style:family="table-cell" style:name="a139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94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948">
      <style:text-properties fo:font-size="0.16667in" style:font-size-asian="0.16667in" style:font-size-complex="0.16667in" fo:language="es" fo:country="MX" fo:font-weight="normal" style:font-weight-asian="normal" style:font-weight-complex="normal"/>
    </style:style>
    <style:style style:family="text" style:name="a1391">
      <style:text-properties fo:font-size="0.22222in" style:font-size-asian="0.22222in" style:font-size-complex="0.22222in" fo:language="es" fo:country="CO"/>
    </style:style>
    <style:style style:family="text" style:name="a949">
      <style:text-properties fo:font-size="0.16667in" style:font-size-asian="0.16667in" style:font-size-complex="0.16667in" fo:language="es" fo:country="CO" fo:font-weight="normal" style:font-weight-asian="normal" style:font-weight-complex="normal"/>
    </style:style>
    <style:style style:family="paragraph" style:name="a1392">
      <style:paragraph-properties fo:text-align="center"/>
    </style:style>
    <style:style style:family="table-cell" style:name="a139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01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resentation" style:name="a1394">
      <style:graphic-properties draw:fill="none" draw:stroke="solid" svg:stroke-width="0.01389in" svg:stroke-color="#000000" svg:stroke-opacity="100%"/>
    </style:style>
    <style:style style:family="text" style:name="a1012">
      <style:text-properties fo:language="es" fo:country="CO"/>
    </style:style>
    <style:style style:family="presentation" style:name="a139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013">
      <style:paragraph-properties fo:text-align="center"/>
    </style:style>
    <style:style style:family="text" style:name="a139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39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able-cell" style:name="a101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398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16">
      <style:text-properties fo:language="es" fo:country="CO"/>
    </style:style>
    <style:style style:family="presentation" style:name="a1399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017">
      <style:paragraph-properties fo:text-align="center"/>
    </style:style>
    <style:style style:family="table-cell" style:name="a101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1140">
      <style:table-row-properties style:row-height="0.66775in"/>
    </style:style>
    <style:style style:family="text" style:name="a1141">
      <style:text-properties fo:font-size="0.22222in" style:font-size-asian="0.22222in" style:font-size-complex="0.22222in" fo:language="es" fo:country="CO"/>
    </style:style>
    <style:style style:family="paragraph" style:name="a1142">
      <style:paragraph-properties fo:text-align="center"/>
    </style:style>
    <style:style style:family="text" style:name="a82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able-cell" style:name="a114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821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45">
      <style:text-properties fo:font-size="0.22222in" style:font-size-asian="0.22222in" style:font-size-complex="0.22222in" fo:language="es" fo:country="CO"/>
    </style:style>
    <style:style style:family="paragraph" style:name="a1146">
      <style:paragraph-properties fo:text-align="center"/>
    </style:style>
    <style:style style:family="text" style:name="a82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24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-cell" style:name="a114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149">
      <style:text-properties fo:font-size="0.22222in" style:font-size-asian="0.22222in" style:font-size-complex="0.22222in" fo:language="es" fo:country="CO"/>
    </style:style>
    <style:style style:family="text" style:name="a826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270">
      <style:paragraph-properties fo:text-align="center"/>
    </style:style>
    <style:style style:family="paragraph" style:name="a827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-cell" style:name="a127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82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273">
      <style:text-properties fo:font-size="0.22222in" style:font-size-asian="0.22222in" style:font-size-complex="0.22222in" fo:language="es" fo:country="CO"/>
    </style:style>
    <style:style style:family="paragraph" style:name="a950">
      <style:paragraph-properties/>
    </style:style>
    <style:style style:family="paragraph" style:name="a1274">
      <style:paragraph-properties fo:text-align="center"/>
    </style:style>
    <style:style style:family="table-cell" style:name="a95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276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953">
      <style:text-properties fo:font-size="0.16667in" style:font-size-asian="0.16667in" style:font-size-complex="0.16667in" fo:language="es" fo:country="CO"/>
    </style:style>
    <style:style style:family="text" style:name="a1277">
      <style:text-properties fo:font-size="0.22222in" style:font-size-asian="0.22222in" style:font-size-complex="0.22222in" fo:language="es" fo:country="CO"/>
    </style:style>
    <style:style style:family="paragraph" style:name="a954">
      <style:paragraph-properties/>
    </style:style>
    <style:style style:family="paragraph" style:name="a1278">
      <style:paragraph-properties fo:text-align="center"/>
    </style:style>
    <style:style style:family="table-cell" style:name="a956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957">
      <style:table-row-properties style:row-height="0.84687in"/>
    </style:style>
    <style:style style:family="text" style:name="a958">
      <style:text-properties fo:language="es" fo:country="CO"/>
    </style:style>
    <style:style style:family="paragraph" style:name="a959">
      <style:paragraph-properties/>
    </style:style>
    <style:style style:family="text" style:name="a1020">
      <style:text-properties fo:language="es" fo:country="CO"/>
    </style:style>
    <style:style style:family="paragraph" style:name="a1021">
      <style:paragraph-properties fo:text-align="center"/>
    </style:style>
    <style:style style:family="table-cell" style:name="a102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1024">
      <style:table-row-properties style:row-height="0.84687in"/>
    </style:style>
    <style:style style:family="text" style:name="a1025">
      <style:text-properties fo:language="es" fo:country="CO"/>
    </style:style>
    <style:style style:family="paragraph" style:name="a1026">
      <style:paragraph-properties/>
    </style:style>
    <style:style style:family="table-cell" style:name="a102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029">
      <style:text-properties fo:language="es" fo:country="CO"/>
    </style:style>
    <style:style style:family="paragraph" style:name="a1150">
      <style:paragraph-properties fo:text-align="center"/>
    </style:style>
    <style:style style:family="table-cell" style:name="a115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153">
      <style:text-properties fo:font-size="0.22222in" style:font-size-asian="0.22222in" style:font-size-complex="0.22222in" fo:language="es" fo:country="CO"/>
    </style:style>
    <style:style style:family="paragraph" style:name="a830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54">
      <style:paragraph-properties fo:text-align="center"/>
    </style:style>
    <style:style style:family="text" style:name="a83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able-cell" style:name="a1156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833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57">
      <style:text-properties fo:font-size="0.22222in" style:font-size-asian="0.22222in" style:font-size-complex="0.22222in" fo:language="es" fo:country="CO"/>
    </style:style>
    <style:style style:family="paragraph" style:name="a1158">
      <style:paragraph-properties fo:text-align="center"/>
    </style:style>
    <style:style style:family="presentation" style:name="a83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836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able-cell" style:name="a128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83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281">
      <style:text-properties fo:font-size="0.22222in" style:font-size-asian="0.22222in" style:font-size-complex="0.22222in" fo:language="es" fo:country="CO"/>
    </style:style>
    <style:style style:family="paragraph" style:name="a838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282">
      <style:paragraph-properties fo:text-align="center"/>
    </style:style>
    <style:style style:family="presentation" style:name="a839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able-cell" style:name="a128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96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1285">
      <style:table-row-properties style:row-height="0.66775in"/>
    </style:style>
    <style:style style:family="text" style:name="a962">
      <style:text-properties fo:language="es" fo:country="CO"/>
    </style:style>
    <style:style style:family="text" style:name="a1286">
      <style:text-properties fo:font-size="0.22222in" style:font-size-asian="0.22222in" style:font-size-complex="0.22222in" fo:language="es" fo:country="CO"/>
    </style:style>
    <style:style style:family="paragraph" style:name="a963">
      <style:paragraph-properties/>
    </style:style>
    <style:style style:family="paragraph" style:name="a1287">
      <style:paragraph-properties fo:text-align="center"/>
    </style:style>
    <style:style style:family="table-cell" style:name="a96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28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966">
      <style:text-properties fo:font-size="0.16667in" style:font-size-asian="0.16667in" style:font-size-complex="0.16667in" fo:language="es" fo:country="MX"/>
    </style:style>
    <style:style style:family="text" style:name="a967">
      <style:text-properties fo:font-size="0.16667in" style:font-size-asian="0.16667in" style:font-size-complex="0.16667in" fo:language="es" fo:country="CO"/>
    </style:style>
    <style:style style:family="paragraph" style:name="a968">
      <style:paragraph-properties/>
    </style:style>
    <style:style style:family="paragraph" style:name="a1030">
      <style:paragraph-properties/>
    </style:style>
    <style:style style:family="table-cell" style:name="a103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033">
      <style:text-properties fo:font-size="0.16667in" style:font-size-asian="0.16667in" style:font-size-complex="0.16667in" fo:language="es" fo:country="MX"/>
    </style:style>
    <style:style style:family="text" style:name="a1034">
      <style:text-properties fo:font-size="0.16667in" style:font-size-asian="0.16667in" style:font-size-complex="0.16667in" fo:language="es" fo:country="MX" fo:font-weight="normal" style:font-weight-asian="normal" style:font-weight-complex="normal"/>
    </style:style>
    <style:style style:family="text" style:name="a1035">
      <style:text-properties fo:font-size="0.16667in" style:font-size-asian="0.16667in" style:font-size-complex="0.16667in" fo:language="es" fo:country="CO" fo:font-weight="normal" style:font-weight-asian="normal" style:font-weight-complex="normal"/>
    </style:style>
    <style:style style:family="paragraph" style:name="a1036">
      <style:paragraph-properties/>
    </style:style>
    <style:style style:family="table-cell" style:name="a103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039">
      <style:text-properties fo:font-size="0.16667in" style:font-size-asian="0.16667in" style:font-size-complex="0.16667in" fo:language="en" fo:country="US"/>
    </style:style>
    <style:style style:family="table-cell" style:name="a116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161">
      <style:text-properties fo:font-size="0.22222in" style:font-size-asian="0.22222in" style:font-size-complex="0.22222in" fo:language="es" fo:country="CO"/>
    </style:style>
    <style:style style:family="paragraph" style:name="a1162">
      <style:paragraph-properties fo:text-align="center"/>
    </style:style>
    <style:style style:family="text" style:name="a84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MX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able-cell" style:name="a116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841">
      <style:paragraph-properties fo:line-height="94%" fo:text-align="left" style:tab-stop-distance="1in" fo:margin-left="0in" fo:margin-right="0in" fo:text-indent="0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65">
      <style:text-properties fo:font-size="0.22222in" style:font-size-asian="0.22222in" style:font-size-complex="0.22222in" fo:language="es" fo:country="CO"/>
    </style:style>
    <style:style style:family="paragraph" style:name="a1166">
      <style:paragraph-properties fo:text-align="center"/>
    </style:style>
    <style:style style:family="text" style:name="a84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MX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4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MX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able-cell" style:name="a116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84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MX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able-row" style:name="a1169">
      <style:table-row-properties style:row-height="0.66775in"/>
    </style:style>
    <style:style style:family="paragraph" style:name="a846">
      <style:paragraph-properties fo:line-height="94%" fo:text-align="left" style:tab-stop-distance="1in" fo:margin-left="0in" fo:margin-right="0in" fo:text-indent="0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90">
      <style:text-properties fo:font-size="0.22222in" style:font-size-asian="0.22222in" style:font-size-complex="0.22222in" fo:language="es" fo:country="CO"/>
    </style:style>
    <style:style style:family="paragraph" style:name="a1291">
      <style:paragraph-properties fo:text-align="center"/>
    </style:style>
    <style:style style:family="text" style:name="a84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MX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4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able-cell" style:name="a129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970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294">
      <style:text-properties fo:font-size="0.22222in" style:font-size-asian="0.22222in" style:font-size-complex="0.22222in" fo:language="es" fo:country="CO"/>
    </style:style>
    <style:style style:family="text" style:name="a971">
      <style:text-properties fo:font-size="0.16667in" style:font-size-asian="0.16667in" style:font-size-complex="0.16667in" fo:language="en" fo:country="US"/>
    </style:style>
    <style:style style:family="paragraph" style:name="a1295">
      <style:paragraph-properties fo:text-align="center"/>
    </style:style>
    <style:style style:family="paragraph" style:name="a97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/>
    </style:style>
    <style:style style:family="text" style:name="a973">
      <style:text-properties fo:font-size="0.16667in" style:font-size-asian="0.16667in" style:font-size-complex="0.16667in" fo:language="es" fo:country="CO"/>
    </style:style>
    <style:style style:family="table-cell" style:name="a129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974">
      <style:paragraph-properties/>
    </style:style>
    <style:style style:family="text" style:name="a1298">
      <style:text-properties fo:font-size="0.22222in" style:font-size-asian="0.22222in" style:font-size-complex="0.22222in" fo:language="es" fo:country="CO"/>
    </style:style>
    <style:style style:family="paragraph" style:name="a1299">
      <style:paragraph-properties fo:text-align="center"/>
    </style:style>
    <style:style style:family="table-cell" style:name="a976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977">
      <style:table-row-properties style:row-height="0.84687in"/>
    </style:style>
    <style:style style:family="text" style:name="a978">
      <style:text-properties fo:language="es" fo:country="CO"/>
    </style:style>
    <style:style style:family="paragraph" style:name="a979">
      <style:paragraph-properties/>
    </style:style>
    <style:style style:family="text" style:name="a1040">
      <style:text-properties fo:language="es" fo:country="CO"/>
    </style:style>
    <style:style style:family="paragraph" style:name="a1041">
      <style:paragraph-properties/>
    </style:style>
    <style:style style:family="table-cell" style:name="a104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row" style:name="a1044">
      <style:table-row-properties style:row-height="0.84687in"/>
    </style:style>
    <style:style style:family="text" style:name="a1045">
      <style:text-properties fo:language="es" fo:country="CO"/>
    </style:style>
    <style:style style:family="paragraph" style:name="a1046">
      <style:paragraph-properties/>
    </style:style>
    <style:style style:family="table-cell" style:name="a104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049">
      <style:text-properties fo:language="es" fo:country="CO"/>
    </style:style>
    <style:style style:family="text" style:name="a1170">
      <style:text-properties fo:font-size="0.22222in" style:font-size-asian="0.22222in" style:font-size-complex="0.22222in" fo:language="es" fo:country="CO"/>
    </style:style>
    <style:style style:family="paragraph" style:name="a1171">
      <style:paragraph-properties fo:text-align="center"/>
    </style:style>
    <style:style style:family="text" style:name="a1500">
      <style:text-properties fo:font-size="0.16667in" style:font-size-asian="0.16667in" style:font-size-complex="0.16667in" fo:language="en" fo:country="US"/>
    </style:style>
    <style:style style:family="table-cell" style:name="a1173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501">
      <style:paragraph-properties/>
    </style:style>
    <style:style style:family="paragraph" style:name="a850">
      <style:paragraph-properties fo:line-height="94%" fo:text-align="left" style:tab-stop-distance="1in" fo:margin-left="0in" fo:margin-right="0in" fo:text-indent="0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174">
      <style:text-properties fo:font-size="0.22222in" style:font-size-asian="0.22222in" style:font-size-complex="0.22222in" fo:language="es" fo:country="CO"/>
    </style:style>
    <style:style style:family="table-cell" style:name="a150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175">
      <style:paragraph-properties fo:text-align="center"/>
    </style:style>
    <style:style style:family="text" style:name="a1503">
      <style:text-properties fo:font-size="0.16667in" style:font-size-asian="0.16667in" style:font-size-complex="0.16667in" fo:language="es" fo:country="MX" fo:font-weight="normal" style:font-weight-asian="normal" style:font-weight-complex="normal"/>
    </style:style>
    <style:style style:family="text" style:name="a85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53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04">
      <style:paragraph-properties/>
    </style:style>
    <style:style style:family="table-cell" style:name="a117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50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178">
      <style:text-properties fo:font-size="0.22222in" style:font-size-asian="0.22222in" style:font-size-complex="0.22222in" fo:language="es" fo:country="CO"/>
    </style:style>
    <style:style style:family="text" style:name="a1506">
      <style:text-properties fo:font-size="0.16667in" style:font-size-asian="0.16667in" style:font-size-complex="0.16667in" fo:language="es" fo:country="CO"/>
    </style:style>
    <style:style style:family="presentation" style:name="a85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1179">
      <style:paragraph-properties fo:text-align="center"/>
    </style:style>
    <style:style style:family="paragraph" style:name="a1507">
      <style:paragraph-properties fo:text-align="center"/>
    </style:style>
    <style:style style:family="drawing-page" style:name="a856">
      <style:drawing-page-properties draw:fill="solid" draw:fill-color="#efede3" draw:opacity="100%" presentation:visibility="visible" draw:background-size="border" presentation:background-objects-visible="true" presentation:background-visible="false" presentation:display-header="false" presentation:display-footer="false" presentation:display-page-number="false" presentation:display-date-time="false"/>
    </style:style>
    <style:style style:family="text" style:name="a85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able-cell" style:name="a1508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858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09">
      <style:text-properties fo:font-size="0.16667in" style:font-size-asian="0.16667in" style:font-size-complex="0.16667in" fo:language="es" fo:country="CO"/>
    </style:style>
    <style:style style:family="graphic" style:name="a859">
      <style:graphic-properties fo:wrap-option="wrap" fo:padding-top="0.05in" fo:padding-bottom="0.05in" fo:padding-left="0.1in" fo:padding-right="0.1in" draw:textarea-vertical-align="top" draw:textarea-horizontal-align="left" draw:fill="solid" draw:fill-color="#191b0e" draw:opacity="100%" draw:stroke="none" draw:auto-grow-width="false" draw:auto-grow-height="false" draw:decorative="true" style:protect="position size"/>
      <style:paragraph-properties style:font-independent-line-spacing="true" style:writing-mode="lr-tb"/>
    </style:style>
    <style:style style:family="table-cell" style:name="a98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982">
      <style:text-properties fo:language="es" fo:country="CO"/>
    </style:style>
    <style:style style:family="paragraph" style:name="a983">
      <style:paragraph-properties/>
    </style:style>
    <style:style style:family="table-cell" style:name="a98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986">
      <style:text-properties fo:font-size="0.16667in" style:font-size-asian="0.16667in" style:font-size-complex="0.16667in" fo:language="es" fo:country="MX" fo:font-weight="normal" style:font-weight-asian="normal" style:font-weight-complex="normal"/>
    </style:style>
    <style:style style:family="paragraph" style:name="a987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/>
    </style:style>
    <style:style style:family="text" style:name="a988">
      <style:text-properties fo:font-size="0.16667in" style:font-size-asian="0.16667in" style:font-size-complex="0.16667in" fo:language="es" fo:country="CO"/>
    </style:style>
    <style:style style:family="paragraph" style:name="a989">
      <style:paragraph-properties/>
    </style:style>
    <style:style style:family="paragraph" style:name="a1050">
      <style:paragraph-properties/>
    </style:style>
    <style:style style:family="table-cell" style:name="a1052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053">
      <style:text-properties fo:font-size="0.16667in" style:font-size-asian="0.16667in" style:font-size-complex="0.16667in" fo:language="es" fo:country="MX"/>
    </style:style>
    <style:style style:family="text" style:name="a1054">
      <style:text-properties fo:font-size="0.16667in" style:font-size-asian="0.16667in" style:font-size-complex="0.16667in" fo:language="es" fo:country="MX" fo:font-weight="normal" style:font-weight-asian="normal" style:font-weight-complex="normal"/>
    </style:style>
    <style:style style:family="text" style:name="a1055">
      <style:text-properties fo:font-size="0.16667in" style:font-size-asian="0.16667in" style:font-size-complex="0.16667in" fo:language="es" fo:country="MX"/>
    </style:style>
    <style:style style:family="text" style:name="a1056">
      <style:text-properties fo:font-size="0.16667in" style:font-size-asian="0.16667in" style:font-size-complex="0.16667in" fo:language="es" fo:country="CO" fo:font-weight="normal" style:font-weight-asian="normal" style:font-weight-complex="normal"/>
    </style:style>
    <style:style style:family="paragraph" style:name="a1057">
      <style:paragraph-properties/>
    </style:style>
    <style:style style:family="table-cell" style:name="a105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18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1182">
      <style:text-properties fo:font-size="0.22222in" style:font-size-asian="0.22222in" style:font-size-complex="0.22222in" fo:language="es" fo:country="CO"/>
    </style:style>
    <style:style style:family="paragraph" style:name="a1510">
      <style:paragraph-properties fo:text-align="center"/>
    </style:style>
    <style:style style:family="paragraph" style:name="a1183">
      <style:paragraph-properties fo:text-align="center"/>
    </style:style>
    <style:style style:family="table-cell" style:name="a151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860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61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512">
      <style:text-properties fo:font-size="0.16667in" style:font-size-asian="0.16667in" style:font-size-complex="0.16667in" fo:language="es" fo:country="CO"/>
    </style:style>
    <style:style style:family="table-cell" style:name="a1185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paragraph" style:name="a1513">
      <style:paragraph-properties fo:text-align="center"/>
    </style:style>
    <style:style style:family="graphic" style:name="a862">
      <style:graphic-properties fo:wrap-option="wrap" fo:padding-top="0.05in" fo:padding-bottom="0.05in" fo:padding-left="0.1in" fo:padding-right="0.1in" draw:textarea-vertical-align="middle" draw:textarea-horizontal-align="center" draw:fill="solid" draw:fill-color="#efede3" draw:opacity="100%" draw:stroke="none" draw:auto-grow-width="false" draw:auto-grow-height="false" draw:decorative="true" style:protect="position size"/>
      <style:paragraph-properties style:font-independent-line-spacing="true" style:writing-mode="lr-tb"/>
    </style:style>
    <style:style style:family="text" style:name="a1186">
      <style:text-properties fo:font-size="0.22222in" style:font-size-asian="0.22222in" style:font-size-complex="0.22222in" fo:language="es" fo:country="CO"/>
    </style:style>
    <style:style style:family="table-cell" style:name="a1514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graphic" style:name="a863">
      <style:graphic-properties draw:decorative="true" style:protect="position size"/>
    </style:style>
    <style:style style:family="paragraph" style:name="a1187">
      <style:paragraph-properties fo:text-align="center"/>
    </style:style>
    <style:style style:family="text" style:name="a1515">
      <style:text-properties fo:font-size="0.16667in" style:font-size-asian="0.16667in" style:font-size-complex="0.16667in" fo:language="es" fo:country="CO"/>
    </style:style>
    <style:style style:family="text" style:name="a864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65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16">
      <style:paragraph-properties fo:text-align="center"/>
    </style:style>
    <style:style style:family="table-cell" style:name="a1189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able-cell" style:name="a151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graphic" style:name="a866">
      <style:graphic-properties fo:wrap-option="wrap" fo:padding-top="0.05in" fo:padding-bottom="0.05in" fo:padding-left="0.1in" fo:padding-right="0.1in" draw:textarea-vertical-align="middle" draw:textarea-horizontal-align="center" draw:fill="solid" draw:fill-color="#ffffff" draw:opacity="100%" draw:stroke="none" draw:auto-grow-width="false" draw:auto-grow-height="false" draw:decorative="true" style:protect="position size"/>
      <style:paragraph-properties style:font-independent-line-spacing="true" style:writing-mode="lr-tb"/>
    </style:style>
    <style:style style:family="graphic" style:name="a867" style:parent-style-name="Graphics">
      <style:graphic-properties draw:fill="none" draw:stroke="none"/>
    </style:style>
    <style:style style:family="table-row" style:name="a1518">
      <style:table-row-properties style:row-height="0.8979in"/>
    </style:style>
    <style:style style:family="text" style:name="a86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519">
      <style:text-properties fo:language="es" fo:country="CO"/>
    </style:style>
    <style:style style:family="paragraph" style:name="a869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able-cell" style:name="a991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text" style:name="a992">
      <style:text-properties fo:font-size="0.16667in" style:font-size-asian="0.16667in" style:font-size-complex="0.16667in" fo:language="en" fo:country="US"/>
    </style:style>
    <style:style style:family="paragraph" style:name="a993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/>
    </style:style>
    <style:style style:family="text" style:name="a994">
      <style:text-properties fo:font-size="0.16667in" style:font-size-asian="0.16667in" style:font-size-complex="0.16667in" fo:language="es" fo:country="CO"/>
    </style:style>
    <style:style style:family="paragraph" style:name="a995">
      <style:paragraph-properties/>
    </style:style>
    <style:style style:family="table-cell" style:name="a997">
      <style:table-cell-properties style:vertical-align="top" fo:padding-top="0.05in" fo:padding-bottom="0.05in" fo:padding-left="0.1in" fo:padding-right="0.1in"/>
      <style:paragraph-properties style:writing-mode="lr-tb"/>
    </style:style>
    <style:style style:family="drawing-page" style:name="a998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99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060">
      <style:text-properties fo:font-size="0.16667in" style:font-size-asian="0.16667in" style:font-size-complex="0.16667in" fo:language="es" fo:country="CO"/>
    </style:style>
    <style:style style:family="text" style:name="a1061">
      <style:text-properties fo:font-size="0.16667in" style:font-size-asian="0.16667in" style:font-size-complex="0.16667in" fo:language="en" fo:country="US"/>
    </style:style>
    <text:list-style style:name="a854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1288"/>
    <text:list-style style:name="a1300"/>
    <text:list-style style:name="a1350"/>
    <text:list-style style:name="a1058"/>
    <text:list-style style:name="a1304"/>
    <text:list-style style:name="a1354"/>
    <text:list-style style:name="a1308"/>
    <text:list-style style:name="a924"/>
    <text:list-style style:name="a1358"/>
    <text:list-style style:name="a1172"/>
    <text:list-style style:name="a975"/>
    <text:list-style style:name="a1126"/>
    <text:list-style style:name="a928"/>
    <text:list-style style:name="a1176"/>
    <text:list-style style:name="a1421"/>
    <text:list-style style:name="a1426"/>
    <text:list-style style:name="a1242"/>
    <text:list-style style:name="a1292"/>
    <text:list-style style:name="a1010"/>
    <text:list-style style:name="a1246"/>
    <text:list-style style:name="a1296"/>
    <text:list-style style:name="a1014"/>
    <text:list-style style:name="a1064"/>
    <text:list-style style:name="a819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1018"/>
    <text:list-style style:name="a1312"/>
    <text:list-style style:name="a1069"/>
    <text:list-style style:name="a1362"/>
    <text:list-style style:name="a1317"/>
    <text:list-style style:name="a980"/>
    <text:list-style style:name="a1366"/>
    <text:list-style style:name="a933"/>
    <text:list-style style:name="a1180"/>
    <text:list-style style:name="a984"/>
    <text:list-style style:name="a937"/>
    <text:list-style style:name="a1184"/>
    <text:list-style style:name="a1188"/>
    <text:list-style style:name="a1201"/>
    <text:list-style style:name="a1250"/>
    <text:list-style style:name="a1205"/>
    <text:list-style style:name="a1254"/>
    <text:list-style style:name="a822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1209"/>
    <text:list-style style:name="a1022"/>
    <text:list-style style:name="a1259"/>
    <text:list-style style:name="a825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1073"/>
    <text:list-style style:name="a828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1027"/>
    <text:list-style style:name="a1321"/>
    <text:list-style style:name="a1370"/>
    <text:list-style style:name="a1078"/>
    <text:list-style style:name="a1325"/>
    <text:list-style style:name="a942"/>
    <text:list-style style:name="a990"/>
    <text:list-style style:name="a1329"/>
    <text:list-style style:name="a1143"/>
    <text:list-style style:name="a1192"/>
    <text:list-style style:name="a946"/>
    <text:list-style style:name="a996"/>
    <text:list-style style:name="a1147"/>
    <text:list-style style:name="a1196"/>
    <text:list-style style:name="a1213"/>
    <text:list-style style:name="a1263"/>
    <text:list-style style:name="a831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1217"/>
    <text:list-style style:name="a1031"/>
    <text:list-style style:name="a1267"/>
    <text:list-style style:name="a834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886"/>
    <text:list-style style:name="a1085"/>
    <text:list-style style:name="a1037"/>
    <text:list-style style:name="a1333"/>
    <text:list-style style:name="a1337"/>
    <text:list-style style:name="a951"/>
    <text:list-style style:name="a903"/>
    <text:list-style style:name="a1151"/>
    <text:list-style style:name="a1105"/>
    <text:list-style style:name="a907"/>
    <text:list-style style:name="a955"/>
    <text:list-style style:name="a1155"/>
    <text:list-style style:name="a1159"/>
    <text:list-style style:name="a1221"/>
    <text:list-style style:name="a1271"/>
    <text:list-style style:name="a1225"/>
    <text:list-style style:name="a1275"/>
    <text:list-style style:name="a890"/>
    <text:list-style style:name="a842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8in"/>
      </text:list-level-style-number>
      <text:list-level-style-number text:level="3" style:num-format="" style:num-list-format-name="">
        <style:list-level-properties text:space-before="1.08in"/>
      </text:list-level-style-number>
      <text:list-level-style-number text:level="4" style:num-format="" style:num-list-format-name="">
        <style:list-level-properties text:space-before="1.58in"/>
      </text:list-level-style-number>
      <text:list-level-style-number text:level="5" style:num-format="" style:num-list-format-name="">
        <style:list-level-properties text:space-before="2.08in"/>
      </text:list-level-style-number>
      <text:list-level-style-number text:level="6" style:num-format="" style:num-list-format-name="">
        <style:list-level-properties text:space-before="2.58in"/>
      </text:list-level-style-number>
      <text:list-level-style-number text:level="7" style:num-format="" style:num-list-format-name="">
        <style:list-level-properties text:space-before="3.08in"/>
      </text:list-level-style-number>
      <text:list-level-style-number text:level="8" style:num-format="" style:num-list-format-name="">
        <style:list-level-properties text:space-before="3.58in"/>
      </text:list-level-style-number>
      <text:list-level-style-number text:level="9" style:num-format="" style:num-list-format-name="">
        <style:list-level-properties text:space-before="4.08in"/>
      </text:list-level-style-number>
    </text:list-style>
    <text:list-style style:name="a1042"/>
    <text:list-style style:name="a1090"/>
    <text:list-style style:name="a1279"/>
    <text:list-style style:name="a894"/>
    <text:list-style style:name="a847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8in"/>
      </text:list-level-style-number>
      <text:list-level-style-number text:level="3" style:num-format="" style:num-list-format-name="">
        <style:list-level-properties text:space-before="1.08in"/>
      </text:list-level-style-number>
      <text:list-level-style-number text:level="4" style:num-format="" style:num-list-format-name="">
        <style:list-level-properties text:space-before="1.58in"/>
      </text:list-level-style-number>
      <text:list-level-style-number text:level="5" style:num-format="" style:num-list-format-name="">
        <style:list-level-properties text:space-before="2.08in"/>
      </text:list-level-style-number>
      <text:list-level-style-number text:level="6" style:num-format="" style:num-list-format-name="">
        <style:list-level-properties text:space-before="2.58in"/>
      </text:list-level-style-number>
      <text:list-level-style-number text:level="7" style:num-format="" style:num-list-format-name="">
        <style:list-level-properties text:space-before="3.08in"/>
      </text:list-level-style-number>
      <text:list-level-style-number text:level="8" style:num-format="" style:num-list-format-name="">
        <style:list-level-properties text:space-before="3.58in"/>
      </text:list-level-style-number>
      <text:list-level-style-number text:level="9" style:num-format="" style:num-list-format-name="">
        <style:list-level-properties text:space-before="4.08in"/>
      </text:list-level-style-number>
    </text:list-style>
    <text:list-style style:name="a1094"/>
    <text:list-style style:name="a1047"/>
    <text:list-style style:name="a1341"/>
    <text:list-style style:name="a898"/>
    <text:list-style style:name="a1099"/>
    <text:list-style style:name="a1110"/>
    <text:list-style style:name="a960"/>
    <text:list-style style:name="a912"/>
    <text:list-style style:name="a1346"/>
    <text:list-style style:name="a1114"/>
    <text:list-style style:name="a964"/>
    <text:list-style style:name="a1163"/>
    <text:list-style style:name="a916"/>
    <text:list-style style:name="a919"/>
    <text:list-style style:name="a1119"/>
    <text:list-style style:name="a1167"/>
    <text:list-style style:name="a969"/>
    <text:list-style style:name="a1230"/>
    <text:list-style style:name="a1417"/>
    <text:list-style style:name="a1234"/>
    <text:list-style style:name="a1283"/>
    <text:list-style style:name="a85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8in"/>
      </text:list-level-style-number>
      <text:list-level-style-number text:level="3" style:num-format="" style:num-list-format-name="">
        <style:list-level-properties text:space-before="1.08in"/>
      </text:list-level-style-number>
      <text:list-level-style-number text:level="4" style:num-format="" style:num-list-format-name="">
        <style:list-level-properties text:space-before="1.58in"/>
      </text:list-level-style-number>
      <text:list-level-style-number text:level="5" style:num-format="" style:num-list-format-name="">
        <style:list-level-properties text:space-before="2.08in"/>
      </text:list-level-style-number>
      <text:list-level-style-number text:level="6" style:num-format="" style:num-list-format-name="">
        <style:list-level-properties text:space-before="2.58in"/>
      </text:list-level-style-number>
      <text:list-level-style-number text:level="7" style:num-format="" style:num-list-format-name="">
        <style:list-level-properties text:space-before="3.08in"/>
      </text:list-level-style-number>
      <text:list-level-style-number text:level="8" style:num-format="" style:num-list-format-name="">
        <style:list-level-properties text:space-before="3.58in"/>
      </text:list-level-style-number>
      <text:list-level-style-number text:level="9" style:num-format="" style:num-list-format-name="">
        <style:list-level-properties text:space-before="4.08in"/>
      </text:list-level-style-number>
    </text:list-style>
    <text:list-style style:name="a1238"/>
    <text:list-style style:name="a1051"/>
  </office:automatic-styles>
  <office:body>
    <office:presentation>
      <draw:page draw:name="Slide1" draw:style-name="a803" draw:master-page-name="Master1-Layout1-title-Diapositiva-de-título" presentation:presentation-page-layout-name="Master1-PPL1" draw:id="Slide-256">
        <draw:frame draw:id="id78" presentation:style-name="a807" draw:name="Título 1" svg:x="2.68671in" svg:y="1.66555in" svg:width="7.95935in" svg:height="2.29465in" presentation:class="title" presentation:placeholder="false">
          <draw:text-box>
            <text:p text:style-name="a806" text:class-names="" text:cond-style-name="">
              <text:span text:style-name="a804" text:class-names="">Optimización Financiera para Emprendedores: Desarrollo de un Aplicación Asistida por Inteligencia Artificial</text:span>
              <text:span text:style-name="a805" text:class-names=""/>
            </text:p>
          </draw:text-box>
          <svg:title/>
          <svg:desc/>
        </draw:frame>
        <draw:frame draw:id="id79" presentation:style-name="a812" draw:name="Subtítulo 2" svg:x="2.93078in" svg:y="4.32664in" svg:width="7.47121in" svg:height="1.18792in" presentation:class="subtitle" presentation:placeholder="false">
          <draw:text-box>
            <text:p text:style-name="a809" text:class-names="" text:cond-style-name="">
              <text:span text:style-name="a808" text:class-names="">ANDRES FELIPE RICO REALPE</text:span>
            </text:p>
            <text:p text:style-name="a811" text:class-names="" text:cond-style-name="">
              <text:span text:style-name="a810" text:class-names="">MIGUEL ANGEL RODRIGUEZ</text:span>
            </text:p>
          </draw:text-box>
          <svg:title/>
          <svg:desc/>
        </draw:frame>
      </draw:page>
      <draw:page draw:name="Slide4" draw:style-name="a813" draw:master-page-name="Master1-Layout2-obj-Título-y-objetos" presentation:presentation-page-layout-name="Master1-PPL2" draw:id="Slide-259">
        <draw:frame draw:id="id80" presentation:style-name="a816" draw:name="Título 1" svg:x="1.5in" svg:y="0.75in" svg:width="10.5in" svg:height="1.625in" presentation:class="title" presentation:placeholder="false">
          <draw:text-box>
            <text:p text:style-name="a815" text:class-names="" text:cond-style-name="">
              <text:span text:style-name="a814" text:class-names="">Contenido</text:span>
            </text:p>
          </draw:text-box>
          <svg:title/>
          <svg:desc/>
        </draw:frame>
        <draw:frame draw:id="id81" presentation:style-name="a835" draw:name="Marcador de contenido 2" svg:x="1.5in" svg:y="2.5in" svg:width="10.5in" svg:height="3.91667in" presentation:class="outline" presentation:placeholder="false">
          <draw:text-box>
            <text:list text:style-name="a819">
              <text:list-item>
                <text:p text:style-name="a818" text:class-names="" text:cond-style-name="">
                  <text:span text:style-name="a817" text:class-names="">Contexto</text:span>
                </text:p>
              </text:list-item>
            </text:list>
            <text:list text:style-name="a822">
              <text:list-item>
                <text:p text:style-name="a821" text:class-names="" text:cond-style-name="">
                  <text:span text:style-name="a820" text:class-names="">Requisitos Funcionales</text:span>
                </text:p>
              </text:list-item>
            </text:list>
            <text:list text:style-name="a825">
              <text:list-item>
                <text:p text:style-name="a824" text:class-names="" text:cond-style-name="">
                  <text:span text:style-name="a823" text:class-names="">Requisitos no Funcionales</text:span>
                </text:p>
              </text:list-item>
            </text:list>
            <text:list text:style-name="a828">
              <text:list-item>
                <text:p text:style-name="a827" text:class-names="" text:cond-style-name="">
                  <text:span text:style-name="a826" text:class-names="">Atributos de Calidad</text:span>
                </text:p>
              </text:list-item>
            </text:list>
            <text:list text:style-name="a831">
              <text:list-item>
                <text:p text:style-name="a830" text:class-names="" text:cond-style-name="">
                  <text:span text:style-name="a829" text:class-names="">Drivers Arquitectónicos</text:span>
                </text:p>
              </text:list-item>
            </text:list>
            <text:list text:style-name="a834">
              <text:list-item>
                <text:p text:style-name="a833" text:class-names="" text:cond-style-name="">
                  <text:span text:style-name="a832" text:class-names=""/>
                </text:p>
              </text:list-item>
            </text:list>
          </draw:text-box>
          <svg:title/>
          <svg:desc/>
        </draw:frame>
      </draw:page>
      <draw:page draw:name="Slide2" draw:style-name="a836" draw:master-page-name="Master1-Layout2-obj-Título-y-objetos" presentation:presentation-page-layout-name="Master1-PPL2" draw:id="Slide-257">
        <draw:frame draw:id="id82" presentation:style-name="a839" draw:name="Título 1" svg:x="1.5in" svg:y="0.75in" svg:width="10.5in" svg:height="1.625in" presentation:class="title" presentation:placeholder="false">
          <draw:text-box>
            <text:p text:style-name="a838" text:class-names="" text:cond-style-name="">
              <text:span text:style-name="a837" text:class-names="">Contexto</text:span>
            </text:p>
          </draw:text-box>
          <svg:title/>
          <svg:desc/>
        </draw:frame>
        <draw:frame draw:id="id83" presentation:style-name="a855" draw:name="Marcador de contenido 2" svg:x="1.5in" svg:y="1.7043in" svg:width="10.5in" svg:height="4.46774in" presentation:class="outline" presentation:placeholder="false">
          <draw:text-box>
            <text:list text:style-name="a842">
              <text:list-item>
                <text:p text:style-name="a841" text:class-names="" text:cond-style-name="">
                  <text:span text:style-name="a840" text:class-names="">En el mundo del emprendimiento, la gestión financiera es un factor clave para la estabilidad y el crecimiento de los negocios. Sin embargo, muchos emprendedores carecen del conocimiento necesario para administrar eficientemente sus finanzas, lo que puede llevar a problemas de liquidez y decisiones económicas deficientes.</text:span>
                </text:p>
              </text:list-item>
            </text:list>
            <text:list text:style-name="a847">
              <text:list-item>
                <text:p text:style-name="a846" text:class-names="" text:cond-style-name="">
                  <text:span text:style-name="a843" text:class-names="">
                    Este proyecto propone el desarrollo de una
                    <text:s text:c="1"/>
                  </text:span>
                  <text:span text:style-name="a844" text:class-names="">aplicación de gestión financiera asistida por inteligencia artificial (IA)</text:span>
                  <text:span text:style-name="a845" text:class-names="">, diseñada para ayudar a los emprendedores en sus primeras etapas. La aplicación permitirá registrar ingresos y egresos, recibir recomendaciones personalizadas basadas en IA, predecir el flujo de caja y generara reportes financieros.</text:span>
                </text:p>
              </text:list-item>
            </text:list>
            <text:list text:style-name="a851">
              <text:list-item>
                <text:p text:style-name="a850" text:class-names="" text:cond-style-name="">
                  <text:span text:style-name="a848" text:class-names="">El objetivo principal es brindar a los emprendedores una herramienta intuitiva y accesible que les permita optimizar la administración de su negocio, reducir riesgos financieros y mejorar su planificación económica, fomentando así el crecimiento sostenible de sus emprendimientos.</text:span>
                  <text:span text:style-name="a849" text:class-names=""/>
                </text:p>
              </text:list-item>
            </text:list>
            <text:list text:style-name="a854">
              <text:list-item>
                <text:p text:style-name="a853" text:class-names="" text:cond-style-name="">
                  <text:span text:style-name="a852" text:class-names=""/>
                </text:p>
              </text:list-item>
            </text:list>
          </draw:text-box>
          <svg:title/>
          <svg:desc/>
        </draw:frame>
      </draw:page>
      <draw:page draw:name="Slide5" draw:style-name="a856" draw:master-page-name="Master1-Layout2-obj-Título-y-objetos" presentation:presentation-page-layout-name="Master1-PPL2" draw:id="Slide-260">
        <draw:custom-shape svg:x="0.52285in" svg:y="0.00041in" svg:width="0.25in" svg:height="7.5in" draw:id="id84" draw:style-name="a859" draw:name="Rectangle 9">
          <svg:title/>
          <svg:desc/>
          <text:p text:style-name="a858" text:class-names="" text:cond-style-name="">
            <text:span text:style-name="a857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custom-shape svg:x="0in" svg:y="0in" svg:width="13.33333in" svg:height="7.5in" draw:id="id85" draw:style-name="a862" draw:name="Rectangle 11">
          <svg:title/>
          <svg:desc/>
          <text:p text:style-name="a861" text:class-names="" text:cond-style-name="">
            <text:span text:style-name="a860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g draw:name="Group 13" draw:id="id86" draw:style-name="a863">
          <svg:title/>
          <svg:desc/>
          <draw:custom-shape svg:x="8.91509in" svg:y="1.84345in" svg:width="3.5816in" svg:height="4.82118in" draw:id="id89" draw:style-name="a870" draw:name="Freeform 6">
            <svg:title/>
            <svg:desc/>
            <text:p text:style-name="a869" text:class-names="" text:cond-style-name="">
              <text:span text:style-name="a868" text:class-names=""/>
            </text:p>
            <draw:enhanced-geometry xmlns:dr3d="urn:oasis:names:tc:opendocument:xmlns:dr3d:1.0" draw:type="non-primitive" svg:viewBox="0 0 10000 10000" draw:enhanced-path="M 8761 0 L 10000 0 10000 10000 0 10000 0 9126 8761 9127 8761 0 Z N" draw:text-areas="?f8 ?f10 ?f9 ?f11">
              <draw:equation draw:name="f0" draw:formula="left"/>
              <draw:equation draw:name="f1" draw:formula="right"/>
              <draw:equation draw:name="f2" draw:formula="top"/>
              <draw:equation draw:name="f3" draw:formula="bottom"/>
              <draw:equation draw:name="f4" draw:formula="?f3 - ?f2"/>
              <draw:equation draw:name="f5" draw:formula="?f1 - ?f0"/>
              <draw:equation draw:name="f6" draw:formula="?f5 / 10000"/>
              <draw:equation draw:name="f7" draw:formula="?f4 / 10000"/>
              <draw:equation draw:name="f8" draw:formula="?f0 / ?f6"/>
              <draw:equation draw:name="f9" draw:formula="?f1 / ?f6"/>
              <draw:equation draw:name="f10" draw:formula="?f2 / ?f7"/>
              <draw:equation draw:name="f11" draw:formula="?f3 / ?f7"/>
            </draw:enhanced-geometry>
          </draw:custom-shape>
          <draw:custom-shape svg:x="0.82334in" svg:y="0.81416in" svg:width="3.58231in" svg:height="4.82118in" draw:id="id90" draw:style-name="a873" draw:name="Freeform 6">
            <svg:title/>
            <svg:desc/>
            <text:p text:style-name="a872" text:class-names="" text:cond-style-name="">
              <text:span text:style-name="a871" text:class-names=""/>
            </text:p>
            <draw:enhanced-geometry xmlns:dr3d="urn:oasis:names:tc:opendocument:xmlns:dr3d:1.0" draw:type="non-primitive" svg:viewBox="0 0 10002 10000" draw:enhanced-path="M 8763 0 L 10002 0 10002 10000 2 10000 C -2 9698 4 9427 0 9125 L 8763 9128 8763 0 Z N" draw:text-areas="?f8 ?f10 ?f9 ?f11" draw:mirror-vertical="true" draw:mirror-horizontal="true">
              <draw:equation draw:name="f0" draw:formula="left"/>
              <draw:equation draw:name="f1" draw:formula="right"/>
              <draw:equation draw:name="f2" draw:formula="top"/>
              <draw:equation draw:name="f3" draw:formula="bottom"/>
              <draw:equation draw:name="f4" draw:formula="?f3 - ?f2"/>
              <draw:equation draw:name="f5" draw:formula="?f1 - ?f0"/>
              <draw:equation draw:name="f6" draw:formula="?f5 / 10002"/>
              <draw:equation draw:name="f7" draw:formula="?f4 / 10000"/>
              <draw:equation draw:name="f8" draw:formula="?f0 / ?f6"/>
              <draw:equation draw:name="f9" draw:formula="?f1 / ?f6"/>
              <draw:equation draw:name="f10" draw:formula="?f2 / ?f7"/>
              <draw:equation draw:name="f11" draw:formula="?f3 / ?f7"/>
            </draw:enhanced-geometry>
          </draw:custom-shape>
        </draw:g>
        <draw:custom-shape svg:x="1.09412in" svg:y="1.05882in" svg:width="11.14834in" svg:height="5.3524in" draw:id="id87" draw:style-name="a866" draw:name="Rectangle 17">
          <svg:title/>
          <svg:desc/>
          <text:p text:style-name="a865" text:class-names="" text:cond-style-name="">
            <text:span text:style-name="a864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  <draw:frame draw:id="id88" draw:style-name="a867" draw:name="Imagen 4" svg:x="2.29089in" svg:y="1.41067in" svg:width="8.75479in" svg:height="4.64004in" style:rel-width="scale" style:rel-height="scale">
          <draw:image xlink:href="media/image1.png" xlink:type="simple" xlink:show="embed" xlink:actuate="onLoad"/>
          <svg:title/>
          <svg:desc>Diagrama
El contenido generado por IA puede ser incorrecto.</svg:desc>
        </draw:frame>
      </draw:page>
      <draw:page draw:name="Slide3" draw:style-name="a874" draw:master-page-name="Master1-Layout2-obj-Título-y-objetos" presentation:presentation-page-layout-name="Master1-PPL2" draw:id="Slide-258">
        <draw:frame draw:id="id91" presentation:style-name="a877" draw:name="Título 1" svg:x="1.41667in" svg:y="0.53495in" svg:width="10.5in" svg:height="0.75538in" presentation:class="title" presentation:placeholder="false">
          <draw:text-box>
            <text:p text:style-name="a876" text:class-names="" text:cond-style-name="">
              <text:span text:style-name="a875" text:class-names="">Requisitos Funcionales</text:span>
            </text:p>
          </draw:text-box>
          <svg:title/>
          <svg:desc/>
        </draw:frame>
        <draw:frame draw:id="id92" draw:name="Tabla 4" svg:x="0.90323in" svg:y="1.66876in" svg:width="12.30108in" svg:height="5.39375in">
          <table:table table:style-name="a878" table:template-name="{073A0DAA-6AF3-43AB-8588-CEC1D06C72B9}" table:use-banding-columns-styles="false" table:use-banding-rows-styles="true" table:use-first-column-styles="false" table:use-first-row-styles="true" table:use-last-column-styles="false" table:use-last-row-styles="false">
            <table:table-column table:style-name="a879" table:default-cell-style-name=""/>
            <table:table-column table:style-name="a880" table:default-cell-style-name=""/>
            <table:table-column table:style-name="a881" table:default-cell-style-name=""/>
            <table:table-column table:style-name="a882" table:default-cell-style-name=""/>
            <table:table-row table:style-name="a883" table:default-cell-style-name="">
              <table:table-cell table:style-name="a887">
                <text:list text:style-name="a886">
                  <text:list-item>
                    <text:p text:style-name="a885" text:class-names="" text:cond-style-name="">
                      <text:span text:style-name="a884" text:class-names="">ID</text:span>
                    </text:p>
                  </text:list-item>
                </text:list>
              </table:table-cell>
              <table:table-cell table:style-name="a891">
                <text:list text:style-name="a890">
                  <text:list-item>
                    <text:p text:style-name="a889" text:class-names="" text:cond-style-name="">
                      <text:span text:style-name="a888" text:class-names="">Descripción</text:span>
                    </text:p>
                  </text:list-item>
                </text:list>
              </table:table-cell>
              <table:table-cell table:style-name="a895">
                <text:list text:style-name="a894">
                  <text:list-item>
                    <text:p text:style-name="a893" text:class-names="" text:cond-style-name="">
                      <text:span text:style-name="a892" text:class-names="">Detalle</text:span>
                    </text:p>
                  </text:list-item>
                </text:list>
              </table:table-cell>
              <table:table-cell table:style-name="a899">
                <text:list text:style-name="a898">
                  <text:list-item>
                    <text:p text:style-name="a897" text:class-names="" text:cond-style-name="">
                      <text:span text:style-name="a896" text:class-names="">Interesados</text:span>
                    </text:p>
                  </text:list-item>
                </text:list>
              </table:table-cell>
            </table:table-row>
            <table:table-row table:style-name="a900" table:default-cell-style-name="">
              <table:table-cell table:style-name="a904">
                <text:list text:style-name="a903">
                  <text:list-item>
                    <text:p text:style-name="a902" text:class-names="" text:cond-style-name="">
                      <text:span text:style-name="a901" text:class-names="">REQ-01</text:span>
                    </text:p>
                  </text:list-item>
                </text:list>
              </table:table-cell>
              <table:table-cell table:style-name="a908">
                <text:list text:style-name="a907">
                  <text:list-item>
                    <text:p text:style-name="a906" text:class-names="" text:cond-style-name="">
                      <text:span text:style-name="a905" text:class-names="">Gestión Financiera Automatizada</text:span>
                    </text:p>
                  </text:list-item>
                </text:list>
              </table:table-cell>
              <table:table-cell table:style-name="a913">
                <text:list text:style-name="a912">
                  <text:list-item>
                    <text:p text:style-name="a911" text:class-names="" text:cond-style-name="">
                      <text:span text:style-name="a909" text:class-names="">La aplicación debe permitir a los usuarios registrar y visualizar ingresos y egresos en tiempo real.</text:span>
                      <text:span text:style-name="a910" text:class-names=""/>
                    </text:p>
                  </text:list-item>
                </text:list>
              </table:table-cell>
              <table:table-cell table:style-name="a920">
                <text:list text:style-name="a916">
                  <text:list-item>
                    <text:p text:style-name="a915" text:class-names="" text:cond-style-name="">
                      <text:span text:style-name="a914" text:class-names="">Product Owner, Backend Developer, Frontend Developer, QA Tester, UX/UI Designer.</text:span>
                    </text:p>
                  </text:list-item>
                </text:list>
                <text:list text:style-name="a919">
                  <text:list-item>
                    <text:p text:style-name="a918" text:class-names="" text:cond-style-name="">
                      <text:span text:style-name="a917" text:class-names=""/>
                    </text:p>
                  </text:list-item>
                </text:list>
              </table:table-cell>
            </table:table-row>
            <table:table-row table:style-name="a921" table:default-cell-style-name="">
              <table:table-cell table:style-name="a925">
                <text:list text:style-name="a924">
                  <text:list-item>
                    <text:p text:style-name="a923" text:class-names="" text:cond-style-name="">
                      <text:span text:style-name="a922" text:class-names="">REQ-02</text:span>
                    </text:p>
                  </text:list-item>
                </text:list>
              </table:table-cell>
              <table:table-cell table:style-name="a929">
                <text:list text:style-name="a928">
                  <text:list-item>
                    <text:p text:style-name="a927" text:class-names="" text:cond-style-name="">
                      <text:span text:style-name="a926" text:class-names="">Recomendaciones Automatizadas por IA</text:span>
                    </text:p>
                  </text:list-item>
                </text:list>
              </table:table-cell>
              <table:table-cell table:style-name="a934">
                <text:list text:style-name="a933">
                  <text:list-item>
                    <text:p text:style-name="a932" text:class-names="" text:cond-style-name="">
                      <text:span text:style-name="a930" text:class-names="">La IA debe analizar los datos del usuario y generar sugerencias para optimizar su gestión financiera, incluyendo presupuesto, ahorro e inversión.</text:span>
                      <text:span text:style-name="a931" text:class-names=""/>
                    </text:p>
                  </text:list-item>
                </text:list>
              </table:table-cell>
              <table:table-cell table:style-name="a938">
                <text:list text:style-name="a937">
                  <text:list-item>
                    <text:p text:style-name="a936" text:class-names="" text:cond-style-name="">
                      <text:span text:style-name="a935" text:class-names="">Product Owner, Backend Developer, QA Tester, DevOps Engineer, Security Engineer.</text:span>
                    </text:p>
                  </text:list-item>
                </text:list>
              </table:table-cell>
            </table:table-row>
            <table:table-row table:style-name="a939" table:default-cell-style-name="">
              <table:table-cell table:style-name="a943">
                <text:list text:style-name="a942">
                  <text:list-item>
                    <text:p text:style-name="a941" text:class-names="" text:cond-style-name="">
                      <text:span text:style-name="a940" text:class-names="">REQ-03</text:span>
                    </text:p>
                  </text:list-item>
                </text:list>
              </table:table-cell>
              <table:table-cell table:style-name="a947">
                <text:list text:style-name="a946">
                  <text:list-item>
                    <text:p text:style-name="a945" text:class-names="" text:cond-style-name="">
                      <text:span text:style-name="a944" text:class-names="">Predicción de Flujo de Caja</text:span>
                    </text:p>
                  </text:list-item>
                </text:list>
              </table:table-cell>
              <table:table-cell table:style-name="a952">
                <text:list text:style-name="a951">
                  <text:list-item>
                    <text:p text:style-name="a950" text:class-names="" text:cond-style-name="">
                      <text:span text:style-name="a948" text:class-names="">La aplicación debe analizar patrones financieros y alertar al usuario sobre posibles períodos de inestabilidad económica.</text:span>
                      <text:span text:style-name="a949" text:class-names=""/>
                    </text:p>
                  </text:list-item>
                </text:list>
              </table:table-cell>
              <table:table-cell table:style-name="a956">
                <text:list text:style-name="a955">
                  <text:list-item>
                    <text:p text:style-name="a954" text:class-names="" text:cond-style-name="">
                      <text:span text:style-name="a953" text:class-names="">Prodcut Owner, Backend Developer, QA Tester.</text:span>
                    </text:p>
                  </text:list-item>
                </text:list>
              </table:table-cell>
            </table:table-row>
            <table:table-row table:style-name="a957" table:default-cell-style-name="">
              <table:table-cell table:style-name="a961">
                <text:list text:style-name="a960">
                  <text:list-item>
                    <text:p text:style-name="a959" text:class-names="" text:cond-style-name="">
                      <text:span text:style-name="a958" text:class-names="">REQ-04</text:span>
                    </text:p>
                  </text:list-item>
                </text:list>
              </table:table-cell>
              <table:table-cell table:style-name="a965">
                <text:list text:style-name="a964">
                  <text:list-item>
                    <text:p text:style-name="a963" text:class-names="" text:cond-style-name="">
                      <text:span text:style-name="a962" text:class-names="">Generación de Reportes Financieros</text:span>
                    </text:p>
                  </text:list-item>
                </text:list>
              </table:table-cell>
              <table:table-cell table:style-name="a970">
                <text:list text:style-name="a969">
                  <text:list-item>
                    <text:p text:style-name="a968" text:class-names="" text:cond-style-name="">
                      <text:span text:style-name="a966" text:class-names="">La aplicación ofrecerá informes detallados sobre la salud financiera del emprendimiento, con gráficos y tendencias.</text:span>
                      <text:span text:style-name="a967" text:class-names=""/>
                    </text:p>
                  </text:list-item>
                </text:list>
              </table:table-cell>
              <table:table-cell table:style-name="a976">
                <text:p text:style-name="a972" text:class-names="" text:cond-style-name="">
                  <text:span text:style-name="a971" text:class-names="">Product Owner, Backend Developer, Frontend Developer, QA Tester y UX/UI Designer.</text:span>
                </text:p>
                <text:list text:style-name="a975">
                  <text:list-item>
                    <text:p text:style-name="a974" text:class-names="" text:cond-style-name="">
                      <text:span text:style-name="a973" text:class-names=""/>
                    </text:p>
                  </text:list-item>
                </text:list>
              </table:table-cell>
            </table:table-row>
            <table:table-row table:style-name="a977" table:default-cell-style-name="">
              <table:table-cell table:style-name="a981">
                <text:list text:style-name="a980">
                  <text:list-item>
                    <text:p text:style-name="a979" text:class-names="" text:cond-style-name="">
                      <text:span text:style-name="a978" text:class-names="">REQ-05</text:span>
                    </text:p>
                  </text:list-item>
                </text:list>
              </table:table-cell>
              <table:table-cell table:style-name="a985">
                <text:list text:style-name="a984">
                  <text:list-item>
                    <text:p text:style-name="a983" text:class-names="" text:cond-style-name="">
                      <text:span text:style-name="a982" text:class-names="">
                        Alertas y notificaciones
                        <text:s text:c="1"/>
                      </text:span>
                    </text:p>
                  </text:list-item>
                </text:list>
              </table:table-cell>
              <table:table-cell table:style-name="a991">
                <text:p text:style-name="a987" text:class-names="" text:cond-style-name="">
                  <text:span text:style-name="a986" text:class-names="">La aplicación debe enviar recordatorios de pagos, vencimientos.</text:span>
                </text:p>
                <text:list text:style-name="a990">
                  <text:list-item>
                    <text:p text:style-name="a989" text:class-names="" text:cond-style-name="">
                      <text:span text:style-name="a988" text:class-names=""/>
                    </text:p>
                  </text:list-item>
                </text:list>
              </table:table-cell>
              <table:table-cell table:style-name="a997">
                <text:p text:style-name="a993" text:class-names="" text:cond-style-name="">
                  <text:span text:style-name="a992" text:class-names="">Product Owner, Backend Developer, Frontend Developer, QA Tester.</text:span>
                </text:p>
                <text:list text:style-name="a996">
                  <text:list-item>
                    <text:p text:style-name="a995" text:class-names="" text:cond-style-name="">
                      <text:span text:style-name="a994" text:class-names=""/>
                    </text:p>
                  </text:list-item>
                </text:list>
              </table:table-cell>
            </table:table-row>
          </table:table>
          <draw:image xlink:href="media/image2.png" xlink:type="simple" xlink:show="embed" xlink:actuate="onLoad"/>
          <svg:title/>
          <svg:desc/>
        </draw:frame>
      </draw:page>
      <draw:page draw:name="Slide6" draw:style-name="a998" draw:master-page-name="Master1-Layout2-obj-Título-y-objetos" presentation:presentation-page-layout-name="Master1-PPL2" draw:id="Slide-261">
        <draw:frame draw:id="id93" presentation:style-name="a1001" draw:name="Título 1" svg:x="1.41667in" svg:y="0.12612in" svg:width="10.5in" svg:height="0.75538in" presentation:class="title" presentation:placeholder="false">
          <draw:text-box>
            <text:p text:style-name="a1000" text:class-names="" text:cond-style-name="">
              <text:span text:style-name="a999" text:class-names="">Requisitos No Funcionales</text:span>
            </text:p>
          </draw:text-box>
          <svg:title/>
          <svg:desc/>
        </draw:frame>
        <draw:frame draw:id="id94" draw:name="Tabla 4" svg:x="0.87436in" svg:y="1.23237in" svg:width="12.29198in" svg:height="6.18356in">
          <table:table table:style-name="a1002" table:template-name="{073A0DAA-6AF3-43AB-8588-CEC1D06C72B9}" table:use-banding-columns-styles="false" table:use-banding-rows-styles="true" table:use-first-column-styles="false" table:use-first-row-styles="true" table:use-last-column-styles="false" table:use-last-row-styles="false">
            <table:table-column table:style-name="a1003" table:default-cell-style-name=""/>
            <table:table-column table:style-name="a1004" table:default-cell-style-name=""/>
            <table:table-column table:style-name="a1005" table:default-cell-style-name=""/>
            <table:table-column table:style-name="a1006" table:default-cell-style-name=""/>
            <table:table-row table:style-name="a1007" table:default-cell-style-name="">
              <table:table-cell table:style-name="a1011">
                <text:list text:style-name="a1010">
                  <text:list-item>
                    <text:p text:style-name="a1009" text:class-names="" text:cond-style-name="">
                      <text:span text:style-name="a1008" text:class-names="">ID</text:span>
                    </text:p>
                  </text:list-item>
                </text:list>
              </table:table-cell>
              <table:table-cell table:style-name="a1015">
                <text:list text:style-name="a1014">
                  <text:list-item>
                    <text:p text:style-name="a1013" text:class-names="" text:cond-style-name="">
                      <text:span text:style-name="a1012" text:class-names="">Descripción</text:span>
                    </text:p>
                  </text:list-item>
                </text:list>
              </table:table-cell>
              <table:table-cell table:style-name="a1019">
                <text:list text:style-name="a1018">
                  <text:list-item>
                    <text:p text:style-name="a1017" text:class-names="" text:cond-style-name="">
                      <text:span text:style-name="a1016" text:class-names="">Detalle</text:span>
                    </text:p>
                  </text:list-item>
                </text:list>
              </table:table-cell>
              <table:table-cell table:style-name="a1023">
                <text:list text:style-name="a1022">
                  <text:list-item>
                    <text:p text:style-name="a1021" text:class-names="" text:cond-style-name="">
                      <text:span text:style-name="a1020" text:class-names="">Interesados</text:span>
                    </text:p>
                  </text:list-item>
                </text:list>
              </table:table-cell>
            </table:table-row>
            <table:table-row table:style-name="a1024" table:default-cell-style-name="">
              <table:table-cell table:style-name="a1028">
                <text:list text:style-name="a1027">
                  <text:list-item>
                    <text:p text:style-name="a1026" text:class-names="" text:cond-style-name="">
                      <text:span text:style-name="a1025" text:class-names="">NFR-01</text:span>
                    </text:p>
                  </text:list-item>
                </text:list>
              </table:table-cell>
              <table:table-cell table:style-name="a1032">
                <text:list text:style-name="a1031">
                  <text:list-item>
                    <text:p text:style-name="a1030" text:class-names="" text:cond-style-name="">
                      <text:span text:style-name="a1029" text:class-names="">Actualización de Datos en Tiempo Real</text:span>
                    </text:p>
                  </text:list-item>
                </text:list>
              </table:table-cell>
              <table:table-cell table:style-name="a1038">
                <text:list text:style-name="a1037">
                  <text:list-item>
                    <text:p text:style-name="a1036" text:class-names="" text:cond-style-name="">
                      <text:span text:style-name="a1033" text:class-names="">
                        Cualquier ingreso o egreso registrado debe reflejarse en el balance general en un
                        <text:s text:c="1"/>
                      </text:span>
                      <text:span text:style-name="a1034" text:class-names="">máximo de 2 segundos.</text:span>
                      <text:span text:style-name="a1035" text:class-names=""/>
                    </text:p>
                  </text:list-item>
                </text:list>
              </table:table-cell>
              <table:table-cell table:style-name="a1043">
                <text:list text:style-name="a1042">
                  <text:list-item>
                    <text:p text:style-name="a1041" text:class-names="" text:cond-style-name="">
                      <text:span text:style-name="a1039" text:class-names="">Product Owner, Backend Developer, Frontend Developer, QA Tester, Emprendedores (usuarios finales).</text:span>
                      <text:span text:style-name="a1040" text:class-names=""/>
                    </text:p>
                  </text:list-item>
                </text:list>
              </table:table-cell>
            </table:table-row>
            <table:table-row table:style-name="a1044" table:default-cell-style-name="">
              <table:table-cell table:style-name="a1048">
                <text:list text:style-name="a1047">
                  <text:list-item>
                    <text:p text:style-name="a1046" text:class-names="" text:cond-style-name="">
                      <text:span text:style-name="a1045" text:class-names="">NFR-02</text:span>
                    </text:p>
                  </text:list-item>
                </text:list>
              </table:table-cell>
              <table:table-cell table:style-name="a1052">
                <text:list text:style-name="a1051">
                  <text:list-item>
                    <text:p text:style-name="a1050" text:class-names="" text:cond-style-name="">
                      <text:span text:style-name="a1049" text:class-names="">Tiempo de Respuesta</text:span>
                    </text:p>
                  </text:list-item>
                </text:list>
              </table:table-cell>
              <table:table-cell table:style-name="a1059">
                <text:list text:style-name="a1058">
                  <text:list-item>
                    <text:p text:style-name="a1057" text:class-names="" text:cond-style-name="">
                      <text:span text:style-name="a1053" text:class-names="">
                        El sistema debe procesar solicitudes del usuario (como generación de reportes o análisis con IA) en un
                        <text:s text:c="1"/>
                      </text:span>
                      <text:span text:style-name="a1054" text:class-names="">
                        tiempo inferior a 3 segundos bajo condiciones normales de
                        <text:s text:c="1"/>
                      </text:span>
                      <text:span text:style-name="a1055" text:class-names="">uso.</text:span>
                      <text:span text:style-name="a1056" text:class-names=""/>
                    </text:p>
                  </text:list-item>
                </text:list>
              </table:table-cell>
              <table:table-cell table:style-name="a1065">
                <text:list text:style-name="a1064">
                  <text:list-item>
                    <text:p text:style-name="a1063" text:class-names="" text:cond-style-name="">
                      <text:span text:style-name="a1060" text:class-names="">
                        Backend Developer, QA Tester, DevOps Engineer,
                        <text:s text:c="1"/>
                      </text:span>
                      <text:span text:style-name="a1061" text:class-names="">Emprendedores (usuarios finales).</text:span>
                      <text:span text:style-name="a1062" text:class-names=""/>
                    </text:p>
                  </text:list-item>
                </text:list>
              </table:table-cell>
            </table:table-row>
            <table:table-row table:style-name="a1066" table:default-cell-style-name="">
              <table:table-cell table:style-name="a1070">
                <text:list text:style-name="a1069">
                  <text:list-item>
                    <text:p text:style-name="a1068" text:class-names="" text:cond-style-name="">
                      <text:span text:style-name="a1067" text:class-names="">NFR-03</text:span>
                    </text:p>
                  </text:list-item>
                </text:list>
              </table:table-cell>
              <table:table-cell table:style-name="a1074">
                <text:list text:style-name="a1073">
                  <text:list-item>
                    <text:p text:style-name="a1072" text:class-names="" text:cond-style-name="">
                      <text:span text:style-name="a1071" text:class-names="">Tolerancia a Errores de Usuario</text:span>
                    </text:p>
                  </text:list-item>
                </text:list>
              </table:table-cell>
              <table:table-cell table:style-name="a1079">
                <text:list text:style-name="a1078">
                  <text:list-item>
                    <text:p text:style-name="a1077" text:class-names="" text:cond-style-name="">
                      <text:span text:style-name="a1075" text:class-names="">La interfaz debe permitir manejar errores comunes de ingreso (como campos vacíos o mal formato de número) mediante mensajes de validación amigables y sin bloquear el uso de la aplicación.</text:span>
                      <text:span text:style-name="a1076" text:class-names=""/>
                    </text:p>
                  </text:list-item>
                </text:list>
              </table:table-cell>
              <table:table-cell table:style-name="a1086">
                <text:p text:style-name="a1082" text:class-names="" text:cond-style-name="">
                  <text:span text:style-name="a1080" text:class-names="">Product Owner, Frontend Developer, QA Tester, Emprendedores (usuarios finales).</text:span>
                  <text:span text:style-name="a1081" text:class-names=""/>
                </text:p>
                <text:list text:style-name="a1085">
                  <text:list-item>
                    <text:p text:style-name="a1084" text:class-names="" text:cond-style-name="">
                      <text:span text:style-name="a1083" text:class-names=""/>
                    </text:p>
                  </text:list-item>
                </text:list>
              </table:table-cell>
            </table:table-row>
            <table:table-row table:style-name="a1087" table:default-cell-style-name="">
              <table:table-cell table:style-name="a1091">
                <text:list text:style-name="a1090">
                  <text:list-item>
                    <text:p text:style-name="a1089" text:class-names="" text:cond-style-name="">
                      <text:span text:style-name="a1088" text:class-names="">NFR-04</text:span>
                    </text:p>
                  </text:list-item>
                </text:list>
              </table:table-cell>
              <table:table-cell table:style-name="a1095">
                <text:list text:style-name="a1094">
                  <text:list-item>
                    <text:p text:style-name="a1093" text:class-names="" text:cond-style-name="">
                      <text:span text:style-name="a1092" text:class-names="">Compatibilidad Multiplataforma</text:span>
                    </text:p>
                  </text:list-item>
                </text:list>
              </table:table-cell>
              <table:table-cell table:style-name="a1100">
                <text:list text:style-name="a1099">
                  <text:list-item>
                    <text:p text:style-name="a1098" text:class-names="" text:cond-style-name="">
                      <text:span text:style-name="a1096" text:class-names="">La aplicación debe funcionar en dispositivos móviles y web para facilitar el acceso.</text:span>
                      <text:span text:style-name="a1097" text:class-names=""/>
                    </text:p>
                  </text:list-item>
                </text:list>
              </table:table-cell>
              <table:table-cell table:style-name="a1106">
                <text:p text:style-name="a1102" text:class-names="" text:cond-style-name="">
                  <text:span text:style-name="a1101" text:class-names="">Frontend Developer, QA Tester y UX/UI Designer, DevOps Engineer, Emprendedores (usuarios finales).</text:span>
                </text:p>
                <text:list text:style-name="a1105">
                  <text:list-item>
                    <text:p text:style-name="a1104" text:class-names="" text:cond-style-name="">
                      <text:span text:style-name="a1103" text:class-names=""/>
                    </text:p>
                  </text:list-item>
                </text:list>
              </table:table-cell>
            </table:table-row>
            <table:table-row table:style-name="a1107" table:default-cell-style-name="">
              <table:table-cell table:style-name="a1111">
                <text:list text:style-name="a1110">
                  <text:list-item>
                    <text:p text:style-name="a1109" text:class-names="" text:cond-style-name="">
                      <text:span text:style-name="a1108" text:class-names="">NFR-05</text:span>
                    </text:p>
                  </text:list-item>
                </text:list>
              </table:table-cell>
              <table:table-cell table:style-name="a1115">
                <text:list text:style-name="a1114">
                  <text:list-item>
                    <text:p text:style-name="a1113" text:class-names="" text:cond-style-name="">
                      <text:span text:style-name="a1112" text:class-names="">Seguridad de los Datos</text:span>
                    </text:p>
                  </text:list-item>
                </text:list>
              </table:table-cell>
              <table:table-cell table:style-name="a1120">
                <text:list text:style-name="a1119">
                  <text:list-item>
                    <text:p text:style-name="a1118" text:class-names="" text:cond-style-name="">
                      <text:span text:style-name="a1116" text:class-names="">La aplicación debe garantizar la protección de la información financiera mediante cifrado y autenticación segura.</text:span>
                      <text:span text:style-name="a1117" text:class-names=""/>
                    </text:p>
                  </text:list-item>
                </text:list>
              </table:table-cell>
              <table:table-cell table:style-name="a1127">
                <text:p text:style-name="a1123" text:class-names="" text:cond-style-name="">
                  <text:span text:style-name="a1121" text:class-names="">Product Owner, Backend Developer, Frontend Developer, QA Tester, Emprendedores (usuarios finales), security Engineer.</text:span>
                  <text:span text:style-name="a1122" text:class-names=""/>
                </text:p>
                <text:list text:style-name="a1126">
                  <text:list-item>
                    <text:p text:style-name="a1125" text:class-names="" text:cond-style-name="">
                      <text:span text:style-name="a1124" text:class-names=""/>
                    </text:p>
                  </text:list-item>
                </text:list>
              </table:table-cell>
            </table:table-row>
          </table:table>
          <draw:image xlink:href="media/image3.png" xlink:type="simple" xlink:show="embed" xlink:actuate="onLoad"/>
          <svg:title/>
          <svg:desc/>
        </draw:frame>
      </draw:page>
      <draw:page draw:name="Slide8" draw:style-name="a1128" draw:master-page-name="Master1-Layout2-obj-Título-y-objetos" presentation:presentation-page-layout-name="Master1-PPL2" draw:id="Slide-263">
        <draw:frame draw:id="id95" presentation:style-name="a1131" draw:name="Título 1" svg:x="1.41667in" svg:y="0.12612in" svg:width="10.5in" svg:height="0.75538in" presentation:class="title" presentation:placeholder="false">
          <draw:text-box>
            <text:p text:style-name="a1130" text:class-names="" text:cond-style-name="">
              <text:span text:style-name="a1129" text:class-names="">Negociación Atributos de Calidad</text:span>
            </text:p>
          </draw:text-box>
          <svg:title/>
          <svg:desc/>
        </draw:frame>
        <draw:frame draw:id="id96" draw:name="Tabla 2" svg:x="1.03226in" svg:y="1.079in" svg:width="12.06451in" svg:height="6.00974in">
          <table:table table:style-name="a1132" table:template-name="{073A0DAA-6AF3-43AB-8588-CEC1D06C72B9}" table:use-banding-columns-styles="false" table:use-banding-rows-styles="true" table:use-first-column-styles="false" table:use-first-row-styles="true" table:use-last-column-styles="false" table:use-last-row-styles="false">
            <table:table-column table:style-name="a1133" table:default-cell-style-name=""/>
            <table:table-column table:style-name="a1134" table:default-cell-style-name=""/>
            <table:table-column table:style-name="a1135" table:default-cell-style-name=""/>
            <table:table-column table:style-name="a1136" table:default-cell-style-name=""/>
            <table:table-column table:style-name="a1137" table:default-cell-style-name=""/>
            <table:table-column table:style-name="a1138" table:default-cell-style-name=""/>
            <table:table-column table:style-name="a1139" table:default-cell-style-name=""/>
            <table:table-row table:style-name="a1140" table:default-cell-style-name="">
              <table:table-cell table:style-name="a1144">
                <text:list text:style-name="a1143">
                  <text:list-item>
                    <text:p text:style-name="a1142" text:class-names="" text:cond-style-name="">
                      <text:span text:style-name="a1141" text:class-names="">StakeHolder</text:span>
                    </text:p>
                  </text:list-item>
                </text:list>
              </table:table-cell>
              <table:table-cell table:style-name="a1148">
                <text:list text:style-name="a1147">
                  <text:list-item>
                    <text:p text:style-name="a1146" text:class-names="" text:cond-style-name="">
                      <text:span text:style-name="a1145" text:class-names="">Usabilidad</text:span>
                    </text:p>
                  </text:list-item>
                </text:list>
              </table:table-cell>
              <table:table-cell table:style-name="a1152">
                <text:list text:style-name="a1151">
                  <text:list-item>
                    <text:p text:style-name="a1150" text:class-names="" text:cond-style-name="">
                      <text:span text:style-name="a1149" text:class-names="">Disponibilidad</text:span>
                    </text:p>
                  </text:list-item>
                </text:list>
              </table:table-cell>
              <table:table-cell table:style-name="a1156">
                <text:list text:style-name="a1155">
                  <text:list-item>
                    <text:p text:style-name="a1154" text:class-names="" text:cond-style-name="">
                      <text:span text:style-name="a1153" text:class-names="">
                        Rendimiento
                        <text:s text:c="1"/>
                      </text:span>
                    </text:p>
                  </text:list-item>
                </text:list>
              </table:table-cell>
              <table:table-cell table:style-name="a1160">
                <text:list text:style-name="a1159">
                  <text:list-item>
                    <text:p text:style-name="a1158" text:class-names="" text:cond-style-name="">
                      <text:span text:style-name="a1157" text:class-names="">Escalabilidad</text:span>
                    </text:p>
                  </text:list-item>
                </text:list>
              </table:table-cell>
              <table:table-cell table:style-name="a1164">
                <text:list text:style-name="a1163">
                  <text:list-item>
                    <text:p text:style-name="a1162" text:class-names="" text:cond-style-name="">
                      <text:span text:style-name="a1161" text:class-names="">Mantenibilidad</text:span>
                    </text:p>
                  </text:list-item>
                </text:list>
              </table:table-cell>
              <table:table-cell table:style-name="a1168">
                <text:list text:style-name="a1167">
                  <text:list-item>
                    <text:p text:style-name="a1166" text:class-names="" text:cond-style-name="">
                      <text:span text:style-name="a1165" text:class-names="">Porcentaje Total</text:span>
                    </text:p>
                  </text:list-item>
                </text:list>
              </table:table-cell>
            </table:table-row>
            <table:table-row table:style-name="a1169" table:default-cell-style-name="">
              <table:table-cell table:style-name="a1173">
                <text:list text:style-name="a1172">
                  <text:list-item>
                    <text:p text:style-name="a1171" text:class-names="" text:cond-style-name="">
                      <text:span text:style-name="a1170" text:class-names="">Product Owner</text:span>
                    </text:p>
                  </text:list-item>
                </text:list>
              </table:table-cell>
              <table:table-cell table:style-name="a1177">
                <text:list text:style-name="a1176">
                  <text:list-item>
                    <text:p text:style-name="a1175" text:class-names="" text:cond-style-name="">
                      <text:span text:style-name="a1174" text:class-names="">35%</text:span>
                    </text:p>
                  </text:list-item>
                </text:list>
              </table:table-cell>
              <table:table-cell table:style-name="a1181">
                <text:list text:style-name="a1180">
                  <text:list-item>
                    <text:p text:style-name="a1179" text:class-names="" text:cond-style-name="">
                      <text:span text:style-name="a1178" text:class-names="">25%</text:span>
                    </text:p>
                  </text:list-item>
                </text:list>
              </table:table-cell>
              <table:table-cell table:style-name="a1185">
                <text:list text:style-name="a1184">
                  <text:list-item>
                    <text:p text:style-name="a1183" text:class-names="" text:cond-style-name="">
                      <text:span text:style-name="a1182" text:class-names="">20%</text:span>
                    </text:p>
                  </text:list-item>
                </text:list>
              </table:table-cell>
              <table:table-cell table:style-name="a1189">
                <text:list text:style-name="a1188">
                  <text:list-item>
                    <text:p text:style-name="a1187" text:class-names="" text:cond-style-name="">
                      <text:span text:style-name="a1186" text:class-names="">10%</text:span>
                    </text:p>
                  </text:list-item>
                </text:list>
              </table:table-cell>
              <table:table-cell table:style-name="a1193">
                <text:list text:style-name="a1192">
                  <text:list-item>
                    <text:p text:style-name="a1191" text:class-names="" text:cond-style-name="">
                      <text:span text:style-name="a1190" text:class-names="">10%</text:span>
                    </text:p>
                  </text:list-item>
                </text:list>
              </table:table-cell>
              <table:table-cell table:style-name="a1197">
                <text:list text:style-name="a1196">
                  <text:list-item>
                    <text:p text:style-name="a1195" text:class-names="" text:cond-style-name="">
                      <text:span text:style-name="a1194" text:class-names="">100%</text:span>
                    </text:p>
                  </text:list-item>
                </text:list>
              </table:table-cell>
            </table:table-row>
            <table:table-row table:style-name="a1198" table:default-cell-style-name="">
              <table:table-cell table:style-name="a1202">
                <text:list text:style-name="a1201">
                  <text:list-item>
                    <text:p text:style-name="a1200" text:class-names="" text:cond-style-name="">
                      <text:span text:style-name="a1199" text:class-names="">Backend Dev</text:span>
                    </text:p>
                  </text:list-item>
                </text:list>
              </table:table-cell>
              <table:table-cell table:style-name="a1206">
                <text:list text:style-name="a1205">
                  <text:list-item>
                    <text:p text:style-name="a1204" text:class-names="" text:cond-style-name="">
                      <text:span text:style-name="a1203" text:class-names="">10%</text:span>
                    </text:p>
                  </text:list-item>
                </text:list>
              </table:table-cell>
              <table:table-cell table:style-name="a1210">
                <text:list text:style-name="a1209">
                  <text:list-item>
                    <text:p text:style-name="a1208" text:class-names="" text:cond-style-name="">
                      <text:span text:style-name="a1207" text:class-names="">20%</text:span>
                    </text:p>
                  </text:list-item>
                </text:list>
              </table:table-cell>
              <table:table-cell table:style-name="a1214">
                <text:list text:style-name="a1213">
                  <text:list-item>
                    <text:p text:style-name="a1212" text:class-names="" text:cond-style-name="">
                      <text:span text:style-name="a1211" text:class-names="">30%</text:span>
                    </text:p>
                  </text:list-item>
                </text:list>
              </table:table-cell>
              <table:table-cell table:style-name="a1218">
                <text:list text:style-name="a1217">
                  <text:list-item>
                    <text:p text:style-name="a1216" text:class-names="" text:cond-style-name="">
                      <text:span text:style-name="a1215" text:class-names="">25%</text:span>
                    </text:p>
                  </text:list-item>
                </text:list>
              </table:table-cell>
              <table:table-cell table:style-name="a1222">
                <text:list text:style-name="a1221">
                  <text:list-item>
                    <text:p text:style-name="a1220" text:class-names="" text:cond-style-name="">
                      <text:span text:style-name="a1219" text:class-names="">15%</text:span>
                    </text:p>
                  </text:list-item>
                </text:list>
              </table:table-cell>
              <table:table-cell table:style-name="a1226">
                <text:list text:style-name="a1225">
                  <text:list-item>
                    <text:p text:style-name="a1224" text:class-names="" text:cond-style-name="">
                      <text:span text:style-name="a1223" text:class-names="">100%</text:span>
                    </text:p>
                  </text:list-item>
                </text:list>
              </table:table-cell>
            </table:table-row>
            <table:table-row table:style-name="a1227" table:default-cell-style-name="">
              <table:table-cell table:style-name="a1231">
                <text:list text:style-name="a1230">
                  <text:list-item>
                    <text:p text:style-name="a1229" text:class-names="" text:cond-style-name="">
                      <text:span text:style-name="a1228" text:class-names="">FrontEnd Dev</text:span>
                    </text:p>
                  </text:list-item>
                </text:list>
              </table:table-cell>
              <table:table-cell table:style-name="a1235">
                <text:list text:style-name="a1234">
                  <text:list-item>
                    <text:p text:style-name="a1233" text:class-names="" text:cond-style-name="">
                      <text:span text:style-name="a1232" text:class-names="">45%</text:span>
                    </text:p>
                  </text:list-item>
                </text:list>
              </table:table-cell>
              <table:table-cell table:style-name="a1239">
                <text:list text:style-name="a1238">
                  <text:list-item>
                    <text:p text:style-name="a1237" text:class-names="" text:cond-style-name="">
                      <text:span text:style-name="a1236" text:class-names="">20%</text:span>
                    </text:p>
                  </text:list-item>
                </text:list>
              </table:table-cell>
              <table:table-cell table:style-name="a1243">
                <text:list text:style-name="a1242">
                  <text:list-item>
                    <text:p text:style-name="a1241" text:class-names="" text:cond-style-name="">
                      <text:span text:style-name="a1240" text:class-names="">20%</text:span>
                    </text:p>
                  </text:list-item>
                </text:list>
              </table:table-cell>
              <table:table-cell table:style-name="a1247">
                <text:list text:style-name="a1246">
                  <text:list-item>
                    <text:p text:style-name="a1245" text:class-names="" text:cond-style-name="">
                      <text:span text:style-name="a1244" text:class-names="">10%</text:span>
                    </text:p>
                  </text:list-item>
                </text:list>
              </table:table-cell>
              <table:table-cell table:style-name="a1251">
                <text:list text:style-name="a1250">
                  <text:list-item>
                    <text:p text:style-name="a1249" text:class-names="" text:cond-style-name="">
                      <text:span text:style-name="a1248" text:class-names="">5%</text:span>
                    </text:p>
                  </text:list-item>
                </text:list>
              </table:table-cell>
              <table:table-cell table:style-name="a1255">
                <text:list text:style-name="a1254">
                  <text:list-item>
                    <text:p text:style-name="a1253" text:class-names="" text:cond-style-name="">
                      <text:span text:style-name="a1252" text:class-names="">100%</text:span>
                    </text:p>
                  </text:list-item>
                </text:list>
              </table:table-cell>
            </table:table-row>
            <table:table-row table:style-name="a1256" table:default-cell-style-name="">
              <table:table-cell table:style-name="a1260">
                <text:list text:style-name="a1259">
                  <text:list-item>
                    <text:p text:style-name="a1258" text:class-names="" text:cond-style-name="">
                      <text:span text:style-name="a1257" text:class-names="">DevOps Engineer</text:span>
                    </text:p>
                  </text:list-item>
                </text:list>
              </table:table-cell>
              <table:table-cell table:style-name="a1264">
                <text:list text:style-name="a1263">
                  <text:list-item>
                    <text:p text:style-name="a1262" text:class-names="" text:cond-style-name="">
                      <text:span text:style-name="a1261" text:class-names="">10%</text:span>
                    </text:p>
                  </text:list-item>
                </text:list>
              </table:table-cell>
              <table:table-cell table:style-name="a1268">
                <text:list text:style-name="a1267">
                  <text:list-item>
                    <text:p text:style-name="a1266" text:class-names="" text:cond-style-name="">
                      <text:span text:style-name="a1265" text:class-names="">35%</text:span>
                    </text:p>
                  </text:list-item>
                </text:list>
              </table:table-cell>
              <table:table-cell table:style-name="a1272">
                <text:list text:style-name="a1271">
                  <text:list-item>
                    <text:p text:style-name="a1270" text:class-names="" text:cond-style-name="">
                      <text:span text:style-name="a1269" text:class-names="">25%</text:span>
                    </text:p>
                  </text:list-item>
                </text:list>
              </table:table-cell>
              <table:table-cell table:style-name="a1276">
                <text:list text:style-name="a1275">
                  <text:list-item>
                    <text:p text:style-name="a1274" text:class-names="" text:cond-style-name="">
                      <text:span text:style-name="a1273" text:class-names="">20%</text:span>
                    </text:p>
                  </text:list-item>
                </text:list>
              </table:table-cell>
              <table:table-cell table:style-name="a1280">
                <text:list text:style-name="a1279">
                  <text:list-item>
                    <text:p text:style-name="a1278" text:class-names="" text:cond-style-name="">
                      <text:span text:style-name="a1277" text:class-names="">10%</text:span>
                    </text:p>
                  </text:list-item>
                </text:list>
              </table:table-cell>
              <table:table-cell table:style-name="a1284">
                <text:list text:style-name="a1283">
                  <text:list-item>
                    <text:p text:style-name="a1282" text:class-names="" text:cond-style-name="">
                      <text:span text:style-name="a1281" text:class-names="">100%</text:span>
                    </text:p>
                  </text:list-item>
                </text:list>
              </table:table-cell>
            </table:table-row>
            <table:table-row table:style-name="a1285" table:default-cell-style-name="">
              <table:table-cell table:style-name="a1289">
                <text:list text:style-name="a1288">
                  <text:list-item>
                    <text:p text:style-name="a1287" text:class-names="" text:cond-style-name="">
                      <text:span text:style-name="a1286" text:class-names="">QA Tester</text:span>
                    </text:p>
                  </text:list-item>
                </text:list>
              </table:table-cell>
              <table:table-cell table:style-name="a1293">
                <text:list text:style-name="a1292">
                  <text:list-item>
                    <text:p text:style-name="a1291" text:class-names="" text:cond-style-name="">
                      <text:span text:style-name="a1290" text:class-names="">25%</text:span>
                    </text:p>
                  </text:list-item>
                </text:list>
              </table:table-cell>
              <table:table-cell table:style-name="a1297">
                <text:list text:style-name="a1296">
                  <text:list-item>
                    <text:p text:style-name="a1295" text:class-names="" text:cond-style-name="">
                      <text:span text:style-name="a1294" text:class-names="">25%</text:span>
                    </text:p>
                  </text:list-item>
                </text:list>
              </table:table-cell>
              <table:table-cell table:style-name="a1301">
                <text:list text:style-name="a1300">
                  <text:list-item>
                    <text:p text:style-name="a1299" text:class-names="" text:cond-style-name="">
                      <text:span text:style-name="a1298" text:class-names="">25%</text:span>
                    </text:p>
                  </text:list-item>
                </text:list>
              </table:table-cell>
              <table:table-cell table:style-name="a1305">
                <text:list text:style-name="a1304">
                  <text:list-item>
                    <text:p text:style-name="a1303" text:class-names="" text:cond-style-name="">
                      <text:span text:style-name="a1302" text:class-names="">15%</text:span>
                    </text:p>
                  </text:list-item>
                </text:list>
              </table:table-cell>
              <table:table-cell table:style-name="a1309">
                <text:list text:style-name="a1308">
                  <text:list-item>
                    <text:p text:style-name="a1307" text:class-names="" text:cond-style-name="">
                      <text:span text:style-name="a1306" text:class-names="">10%</text:span>
                    </text:p>
                  </text:list-item>
                </text:list>
              </table:table-cell>
              <table:table-cell table:style-name="a1313">
                <text:list text:style-name="a1312">
                  <text:list-item>
                    <text:p text:style-name="a1311" text:class-names="" text:cond-style-name="">
                      <text:span text:style-name="a1310" text:class-names="">100%</text:span>
                    </text:p>
                  </text:list-item>
                </text:list>
              </table:table-cell>
            </table:table-row>
            <table:table-row table:style-name="a1314" table:default-cell-style-name="">
              <table:table-cell table:style-name="a1318">
                <text:list text:style-name="a1317">
                  <text:list-item>
                    <text:p text:style-name="a1316" text:class-names="" text:cond-style-name="">
                      <text:span text:style-name="a1315" text:class-names="">UX/UI Designer</text:span>
                    </text:p>
                  </text:list-item>
                </text:list>
              </table:table-cell>
              <table:table-cell table:style-name="a1322">
                <text:list text:style-name="a1321">
                  <text:list-item>
                    <text:p text:style-name="a1320" text:class-names="" text:cond-style-name="">
                      <text:span text:style-name="a1319" text:class-names="">60%</text:span>
                    </text:p>
                  </text:list-item>
                </text:list>
              </table:table-cell>
              <table:table-cell table:style-name="a1326">
                <text:list text:style-name="a1325">
                  <text:list-item>
                    <text:p text:style-name="a1324" text:class-names="" text:cond-style-name="">
                      <text:span text:style-name="a1323" text:class-names="">15%</text:span>
                    </text:p>
                  </text:list-item>
                </text:list>
              </table:table-cell>
              <table:table-cell table:style-name="a1330">
                <text:list text:style-name="a1329">
                  <text:list-item>
                    <text:p text:style-name="a1328" text:class-names="" text:cond-style-name="">
                      <text:span text:style-name="a1327" text:class-names="">10%</text:span>
                    </text:p>
                  </text:list-item>
                </text:list>
              </table:table-cell>
              <table:table-cell table:style-name="a1334">
                <text:list text:style-name="a1333">
                  <text:list-item>
                    <text:p text:style-name="a1332" text:class-names="" text:cond-style-name="">
                      <text:span text:style-name="a1331" text:class-names="">10%</text:span>
                    </text:p>
                  </text:list-item>
                </text:list>
              </table:table-cell>
              <table:table-cell table:style-name="a1338">
                <text:list text:style-name="a1337">
                  <text:list-item>
                    <text:p text:style-name="a1336" text:class-names="" text:cond-style-name="">
                      <text:span text:style-name="a1335" text:class-names="">5%</text:span>
                    </text:p>
                  </text:list-item>
                </text:list>
              </table:table-cell>
              <table:table-cell table:style-name="a1342">
                <text:list text:style-name="a1341">
                  <text:list-item>
                    <text:p text:style-name="a1340" text:class-names="" text:cond-style-name="">
                      <text:span text:style-name="a1339" text:class-names="">100%</text:span>
                    </text:p>
                  </text:list-item>
                </text:list>
              </table:table-cell>
            </table:table-row>
            <table:table-row table:style-name="a1343" table:default-cell-style-name="">
              <table:table-cell table:style-name="a1347">
                <text:list text:style-name="a1346">
                  <text:list-item>
                    <text:p text:style-name="a1345" text:class-names="" text:cond-style-name="">
                      <text:span text:style-name="a1344" text:class-names="">Security Engineer</text:span>
                    </text:p>
                  </text:list-item>
                </text:list>
              </table:table-cell>
              <table:table-cell table:style-name="a1351">
                <text:list text:style-name="a1350">
                  <text:list-item>
                    <text:p text:style-name="a1349" text:class-names="" text:cond-style-name="">
                      <text:span text:style-name="a1348" text:class-names="">10%</text:span>
                    </text:p>
                  </text:list-item>
                </text:list>
              </table:table-cell>
              <table:table-cell table:style-name="a1355">
                <text:list text:style-name="a1354">
                  <text:list-item>
                    <text:p text:style-name="a1353" text:class-names="" text:cond-style-name="">
                      <text:span text:style-name="a1352" text:class-names="">15%</text:span>
                    </text:p>
                  </text:list-item>
                </text:list>
              </table:table-cell>
              <table:table-cell table:style-name="a1359">
                <text:list text:style-name="a1358">
                  <text:list-item>
                    <text:p text:style-name="a1357" text:class-names="" text:cond-style-name="">
                      <text:span text:style-name="a1356" text:class-names="">20%</text:span>
                    </text:p>
                  </text:list-item>
                </text:list>
              </table:table-cell>
              <table:table-cell table:style-name="a1363">
                <text:list text:style-name="a1362">
                  <text:list-item>
                    <text:p text:style-name="a1361" text:class-names="" text:cond-style-name="">
                      <text:span text:style-name="a1360" text:class-names="">20%</text:span>
                    </text:p>
                  </text:list-item>
                </text:list>
              </table:table-cell>
              <table:table-cell table:style-name="a1367">
                <text:list text:style-name="a1366">
                  <text:list-item>
                    <text:p text:style-name="a1365" text:class-names="" text:cond-style-name="">
                      <text:span text:style-name="a1364" text:class-names="">40%</text:span>
                    </text:p>
                  </text:list-item>
                </text:list>
              </table:table-cell>
              <table:table-cell table:style-name="a1371">
                <text:list text:style-name="a1370">
                  <text:list-item>
                    <text:p text:style-name="a1369" text:class-names="" text:cond-style-name="">
                      <text:span text:style-name="a1368" text:class-names="">100%</text:span>
                    </text:p>
                  </text:list-item>
                </text:list>
              </table:table-cell>
            </table:table-row>
            <table:table-row table:style-name="a1372" table:default-cell-style-name="">
              <table:table-cell table:style-name="a1375">
                <text:p text:style-name="a1374" text:class-names="" text:cond-style-name="">
                  <text:span text:style-name="a1373" text:class-names="">Peso</text:span>
                </text:p>
              </table:table-cell>
              <table:table-cell table:style-name="a1378">
                <text:p text:style-name="a1377" text:class-names="" text:cond-style-name="">
                  <text:span text:style-name="a1376" text:class-names="">27.86%</text:span>
                </text:p>
              </table:table-cell>
              <table:table-cell table:style-name="a1381">
                <text:p text:style-name="a1380" text:class-names="" text:cond-style-name="">
                  <text:span text:style-name="a1379" text:class-names="">22.14%</text:span>
                </text:p>
              </table:table-cell>
              <table:table-cell table:style-name="a1384">
                <text:p text:style-name="a1383" text:class-names="" text:cond-style-name="">
                  <text:span text:style-name="a1382" text:class-names="">20.71%</text:span>
                </text:p>
              </table:table-cell>
              <table:table-cell table:style-name="a1387">
                <text:p text:style-name="a1386" text:class-names="" text:cond-style-name="">
                  <text:span text:style-name="a1385" text:class-names="">15.71%</text:span>
                </text:p>
              </table:table-cell>
              <table:table-cell table:style-name="a1390">
                <text:p text:style-name="a1389" text:class-names="" text:cond-style-name="">
                  <text:span text:style-name="a1388" text:class-names="">12.57%</text:span>
                </text:p>
              </table:table-cell>
              <table:table-cell table:style-name="a1393">
                <text:p text:style-name="a1392" text:class-names="" text:cond-style-name="">
                  <text:span text:style-name="a1391" text:class-names="">100%</text:span>
                </text:p>
              </table:table-cell>
            </table:table-row>
          </table:table>
          <draw:image xlink:href="media/image4.png" xlink:type="simple" xlink:show="embed" xlink:actuate="onLoad"/>
          <svg:title/>
          <svg:desc/>
        </draw:frame>
        <presentation:notes draw:style-name="a1400">
          <draw:page-thumbnail draw:page-number="7" svg:x="0.75in" svg:y="1.25in" svg:width="6in" svg:height="3.375in" presentation:class="page" draw:id="id97" presentation:style-name="a1394" draw:name="Marcador de imagen de diapositiva 1">
            <svg:title/>
            <svg:desc/>
          </draw:page-thumbnail>
          <draw:frame draw:id="id98" presentation:style-name="a1395" draw:name="Marcador de notas 2" svg:x="0.75in" svg:y="4.8125in" svg:width="6in" svg:height="3.9375in" presentation:class="notes" presentation:placeholder="true">
            <draw:text-box/>
            <svg:title/>
            <svg:desc/>
          </draw:frame>
          <draw:frame draw:id="id99" presentation:style-name="a1399" draw:name="Marcador de número de diapositiva 3" svg:x="4.24826in" svg:y="9.49826in" svg:width="3.25in" svg:height="0.50174in" presentation:class="page-number" presentation:placeholder="false">
            <draw:text-box>
              <text:p text:style-name="a1398" text:class-names="" text:cond-style-name="">
                <text:span text:style-name="a1396" text:class-names="">
                  <text:page-number style:num-format="1" text:fixed="false">7</text:page-number>
                </text:span>
                <text:span text:style-name="a1397" text:class-names=""/>
              </text:p>
            </draw:text-box>
            <svg:title/>
            <svg:desc/>
          </draw:frame>
        </presentation:notes>
      </draw:page>
      <draw:page draw:name="Slide9" draw:style-name="a1401" draw:master-page-name="Master1-Layout2-obj-Título-y-objetos" presentation:presentation-page-layout-name="Master1-PPL2" draw:id="Slide-264">
        <draw:frame draw:id="id100" presentation:style-name="a1405" draw:name="Título 1" svg:x="1.41667in" svg:y="0.12612in" svg:width="10.5in" svg:height="0.75538in" presentation:class="title" presentation:placeholder="false">
          <draw:text-box>
            <text:p text:style-name="a1404" text:class-names="" text:cond-style-name="">
              <text:span text:style-name="a1402" text:class-names="">
                Drivers
                <text:s text:c="1"/>
              </text:span>
              <text:span text:style-name="a1403" text:class-names="">Arquitectonicos</text:span>
            </text:p>
          </draw:text-box>
          <svg:title/>
          <svg:desc/>
        </draw:frame>
        <draw:frame draw:id="id101" draw:name="Tabla 4" svg:x="0.79762in" svg:y="0.94048in" svg:width="12.19618in" svg:height="6.15077in">
          <table:table table:style-name="a1406" table:template-name="{073A0DAA-6AF3-43AB-8588-CEC1D06C72B9}" table:use-banding-columns-styles="false" table:use-banding-rows-styles="true" table:use-first-column-styles="false" table:use-first-row-styles="true" table:use-last-column-styles="false" table:use-last-row-styles="false">
            <table:table-column table:style-name="a1407" table:default-cell-style-name=""/>
            <table:table-column table:style-name="a1408" table:default-cell-style-name=""/>
            <table:table-column table:style-name="a1409" table:default-cell-style-name=""/>
            <table:table-column table:style-name="a1410" table:default-cell-style-name=""/>
            <table:table-column table:style-name="a1411" table:default-cell-style-name=""/>
            <table:table-column table:style-name="a1412" table:default-cell-style-name=""/>
            <table:table-column table:style-name="a1413" table:default-cell-style-name=""/>
            <table:table-row table:style-name="a1414" table:default-cell-style-name="">
              <table:table-cell table:style-name="a1418">
                <text:list text:style-name="a1417">
                  <text:list-item>
                    <text:p text:style-name="a1416" text:class-names="" text:cond-style-name="">
                      <text:span text:style-name="a1415" text:class-names="">Atributo</text:span>
                    </text:p>
                  </text:list-item>
                </text:list>
              </table:table-cell>
              <table:table-cell table:style-name="a1422">
                <text:list text:style-name="a1421">
                  <text:list-item>
                    <text:p text:style-name="a1420" text:class-names="" text:cond-style-name="">
                      <text:span text:style-name="a1419" text:class-names="">Descripción</text:span>
                    </text:p>
                  </text:list-item>
                </text:list>
              </table:table-cell>
              <table:table-cell table:style-name="a1427">
                <text:list text:style-name="a1426">
                  <text:list-item>
                    <text:p text:style-name="a1425" text:class-names="" text:cond-style-name="">
                      <text:span text:style-name="a1423" text:class-names="">Metrica</text:span>
                      <text:span text:style-name="a1424" text:class-names=""/>
                    </text:p>
                  </text:list-item>
                </text:list>
              </table:table-cell>
              <table:table-cell table:style-name="a1430">
                <text:p text:style-name="a1429" text:class-names="" text:cond-style-name="">
                  <text:span text:style-name="a1428" text:class-names="">Impacto</text:span>
                </text:p>
              </table:table-cell>
              <table:table-cell table:style-name="a1433">
                <text:p text:style-name="a1432" text:class-names="" text:cond-style-name="">
                  <text:span text:style-name="a1431" text:class-names="">Dificultad</text:span>
                </text:p>
              </table:table-cell>
              <table:table-cell table:style-name="a1436">
                <text:p text:style-name="a1435" text:class-names="" text:cond-style-name="">
                  <text:span text:style-name="a1434" text:class-names="">%Peso</text:span>
                </text:p>
              </table:table-cell>
              <table:table-cell table:style-name="a1439">
                <text:p text:style-name="a1438" text:class-names="" text:cond-style-name="">
                  <text:span text:style-name="a1437" text:class-names="">Valor</text:span>
                </text:p>
              </table:table-cell>
            </table:table-row>
            <table:table-row table:style-name="a1440" table:default-cell-style-name="">
              <table:table-cell table:style-name="a1445">
                <text:p text:style-name="a1442" text:class-names="" text:cond-style-name="">
                  <text:span text:style-name="a1441" text:class-names="">Usabilidad</text:span>
                </text:p>
                <text:p text:style-name="a1444" text:class-names="" text:cond-style-name="">
                  <text:span text:style-name="a1443" text:class-names=""/>
                </text:p>
              </table:table-cell>
              <table:table-cell table:style-name="a1449">
                <text:p text:style-name="a1448" text:class-names="" text:cond-style-name="">
                  <text:span text:style-name="a1446" text:class-names="">Facilidad para que los emprendedores interactúen correctamente con la aplicación.</text:span>
                  <text:span text:style-name="a1447" text:class-names=""/>
                </text:p>
              </table:table-cell>
              <table:table-cell table:style-name="a1452">
                <text:p text:style-name="a1451" text:class-names="" text:cond-style-name="">
                  <text:span text:style-name="a1450" text:class-names=""/>
                </text:p>
              </table:table-cell>
              <table:table-cell table:style-name="a1459">
                <text:p text:style-name="a1454" text:class-names="" text:cond-style-name="">
                  <text:span text:style-name="a1453" text:class-names="">3</text:span>
                </text:p>
                <text:p text:style-name="a1456" text:class-names="" text:cond-style-name="">
                  <text:span text:style-name="a1455" text:class-names=""/>
                </text:p>
                <text:p text:style-name="a1458" text:class-names="" text:cond-style-name="">
                  <text:span text:style-name="a1457" text:class-names=""/>
                </text:p>
              </table:table-cell>
              <table:table-cell table:style-name="a1462">
                <text:p text:style-name="a1461" text:class-names="" text:cond-style-name="">
                  <text:span text:style-name="a1460" text:class-names="">3</text:span>
                </text:p>
              </table:table-cell>
              <table:table-cell table:style-name="a1466">
                <text:p text:style-name="a1465" text:class-names="" text:cond-style-name="">
                  <text:span text:style-name="a1463" text:class-names="">27.86%</text:span>
                  <text:span text:style-name="a1464" text:class-names=""/>
                </text:p>
              </table:table-cell>
              <table:table-cell table:style-name="a1469">
                <text:p text:style-name="a1468" text:class-names="" text:cond-style-name="">
                  <text:span text:style-name="a1467" text:class-names="">167.16</text:span>
                </text:p>
              </table:table-cell>
            </table:table-row>
            <table:table-row table:style-name="a1470" table:default-cell-style-name="">
              <table:table-cell table:style-name="a1474">
                <text:p text:style-name="a1473" text:class-names="" text:cond-style-name="">
                  <text:span text:style-name="a1471" text:class-names="">Escalabilidad</text:span>
                  <text:span text:style-name="a1472" text:class-names=""/>
                </text:p>
              </table:table-cell>
              <table:table-cell table:style-name="a1478">
                <text:p text:style-name="a1477" text:class-names="" text:cond-style-name="">
                  <text:span text:style-name="a1475" text:class-names="">Capacidad del sistema de crecer en usuarios y volumen de datos sin afectar la experiencia</text:span>
                  <text:span text:style-name="a1476" text:class-names=""/>
                </text:p>
              </table:table-cell>
              <table:table-cell table:style-name="a1481">
                <text:p text:style-name="a1480" text:class-names="" text:cond-style-name="">
                  <text:span text:style-name="a1479" text:class-names=""/>
                </text:p>
              </table:table-cell>
              <table:table-cell table:style-name="a1484">
                <text:p text:style-name="a1483" text:class-names="" text:cond-style-name="">
                  <text:span text:style-name="a1482" text:class-names="">2</text:span>
                </text:p>
              </table:table-cell>
              <table:table-cell table:style-name="a1487">
                <text:p text:style-name="a1486" text:class-names="" text:cond-style-name="">
                  <text:span text:style-name="a1485" text:class-names="">3</text:span>
                </text:p>
              </table:table-cell>
              <table:table-cell table:style-name="a1490">
                <text:p text:style-name="a1489" text:class-names="" text:cond-style-name="">
                  <text:span text:style-name="a1488" text:class-names="">15.71%</text:span>
                </text:p>
              </table:table-cell>
              <table:table-cell table:style-name="a1493">
                <text:p text:style-name="a1492" text:class-names="" text:cond-style-name="">
                  <text:span text:style-name="a1491" text:class-names="">78.55</text:span>
                </text:p>
              </table:table-cell>
            </table:table-row>
            <table:table-row table:style-name="a1494" table:default-cell-style-name="">
              <table:table-cell table:style-name="a1498">
                <text:p text:style-name="a1497" text:class-names="" text:cond-style-name="">
                  <text:span text:style-name="a1495" text:class-names="">Rendimiento</text:span>
                  <text:span text:style-name="a1496" text:class-names=""/>
                </text:p>
              </table:table-cell>
              <table:table-cell table:style-name="a1502">
                <text:p text:style-name="a1501" text:class-names="" text:cond-style-name="">
                  <text:span text:style-name="a1499" text:class-names="">Tiempo de respuesta</text:span>
                  <text:span text:style-name="a1500" text:class-names=""/>
                </text:p>
              </table:table-cell>
              <table:table-cell table:style-name="a1505">
                <text:p text:style-name="a1504" text:class-names="" text:cond-style-name="">
                  <text:span text:style-name="a1503" text:class-names=""/>
                </text:p>
              </table:table-cell>
              <table:table-cell table:style-name="a1508">
                <text:p text:style-name="a1507" text:class-names="" text:cond-style-name="">
                  <text:span text:style-name="a1506" text:class-names="">3</text:span>
                </text:p>
              </table:table-cell>
              <table:table-cell table:style-name="a1511">
                <text:p text:style-name="a1510" text:class-names="" text:cond-style-name="">
                  <text:span text:style-name="a1509" text:class-names="">2</text:span>
                </text:p>
              </table:table-cell>
              <table:table-cell table:style-name="a1514">
                <text:p text:style-name="a1513" text:class-names="" text:cond-style-name="">
                  <text:span text:style-name="a1512" text:class-names="">20.71%</text:span>
                </text:p>
              </table:table-cell>
              <table:table-cell table:style-name="a1517">
                <text:p text:style-name="a1516" text:class-names="" text:cond-style-name="">
                  <text:span text:style-name="a1515" text:class-names="">103.55</text:span>
                </text:p>
              </table:table-cell>
            </table:table-row>
            <table:table-row table:style-name="a1518" table:default-cell-style-name="">
              <table:table-cell table:style-name="a1524">
                <text:p text:style-name="a1521" text:class-names="" text:cond-style-name="">
                  <text:span text:style-name="a1519" text:class-names="">Disponibilidad</text:span>
                  <text:span text:style-name="a1520" text:class-names=""/>
                </text:p>
                <text:p text:style-name="a1523" text:class-names="" text:cond-style-name="">
                  <text:span text:style-name="a1522" text:class-names=""/>
                </text:p>
              </table:table-cell>
              <table:table-cell table:style-name="a1528">
                <text:p text:style-name="a1527" text:class-names="" text:cond-style-name="">
                  <text:span text:style-name="a1525" text:class-names="">Acceso continuo a la aplicación, incluyendo notificaciones y datos actualizados.</text:span>
                  <text:span text:style-name="a1526" text:class-names=""/>
                </text:p>
              </table:table-cell>
              <table:table-cell table:style-name="a1531">
                <text:p text:style-name="a1530" text:class-names="" text:cond-style-name="">
                  <text:span text:style-name="a1529" text:class-names=""/>
                </text:p>
              </table:table-cell>
              <table:table-cell table:style-name="a1534">
                <text:p text:style-name="a1533" text:class-names="" text:cond-style-name="">
                  <text:span text:style-name="a1532" text:class-names="">3</text:span>
                </text:p>
              </table:table-cell>
              <table:table-cell table:style-name="a1537">
                <text:p text:style-name="a1536" text:class-names="" text:cond-style-name="">
                  <text:span text:style-name="a1535" text:class-names="">2</text:span>
                </text:p>
              </table:table-cell>
              <table:table-cell table:style-name="a1540">
                <text:p text:style-name="a1539" text:class-names="" text:cond-style-name="">
                  <text:span text:style-name="a1538" text:class-names="">22.14%</text:span>
                </text:p>
              </table:table-cell>
              <table:table-cell table:style-name="a1543">
                <text:p text:style-name="a1542" text:class-names="" text:cond-style-name="">
                  <text:span text:style-name="a1541" text:class-names="">110.7</text:span>
                </text:p>
              </table:table-cell>
            </table:table-row>
            <table:table-row table:style-name="a1544" table:default-cell-style-name="">
              <table:table-cell table:style-name="a1547">
                <text:p text:style-name="a1546" text:class-names="" text:cond-style-name="">
                  <text:span text:style-name="a1545" text:class-names="">Mantenibilidad</text:span>
                </text:p>
              </table:table-cell>
              <table:table-cell table:style-name="a1551">
                <text:p text:style-name="a1550" text:class-names="" text:cond-style-name="">
                  <text:span text:style-name="a1548" text:class-names="">Facilidad de actualizar, corregir errores y añadir nuevas funciones</text:span>
                  <text:span text:style-name="a1549" text:class-names=""/>
                </text:p>
              </table:table-cell>
              <table:table-cell table:style-name="a1554">
                <text:p text:style-name="a1553" text:class-names="" text:cond-style-name="">
                  <text:span text:style-name="a1552" text:class-names=""/>
                </text:p>
              </table:table-cell>
              <table:table-cell table:style-name="a1557">
                <text:p text:style-name="a1556" text:class-names="" text:cond-style-name="">
                  <text:span text:style-name="a1555" text:class-names="">2</text:span>
                </text:p>
              </table:table-cell>
              <table:table-cell table:style-name="a1560">
                <text:p text:style-name="a1559" text:class-names="" text:cond-style-name="">
                  <text:span text:style-name="a1558" text:class-names="">2</text:span>
                </text:p>
              </table:table-cell>
              <table:table-cell table:style-name="a1563">
                <text:p text:style-name="a1562" text:class-names="" text:cond-style-name="">
                  <text:span text:style-name="a1561" text:class-names="">13.57%</text:span>
                </text:p>
              </table:table-cell>
              <table:table-cell table:style-name="a1566">
                <text:p text:style-name="a1565" text:class-names="" text:cond-style-name="">
                  <text:span text:style-name="a1564" text:class-names="">54.28</text:span>
                </text:p>
              </table:table-cell>
            </table:table-row>
          </table:table>
          <draw:image xlink:href="media/image5.png" xlink:type="simple" xlink:show="embed" xlink:actuate="onLoad"/>
          <svg:title/>
          <svg:desc/>
        </draw:frame>
      </draw:page>
      <presentation:settings/>
    </office:presentation>
  </office:body>
</office:document-content>
</file>

<file path=meta.xml><?xml version="1.0" encoding="utf-8"?>
<office:document-meta xmlns:office="urn:oasis:names:tc:opendocument:xmlns:office:1.0" xmlns:meta="urn:oasis:names:tc:opendocument:xmlns:meta:1.0" xmlns:dc="http://purl.org/dc/elements/1.1/" xmlns:xlink="http://www.w3.org/1999/xlink" office:version="1.4">
  <office:meta>
    <meta:generator>MicrosoftOffice/14.0 MicrosoftPowerPoint</meta:generator>
    <dc:title/>
    <meta:initial-creator>ANDRES FELIPE RICO REALPE</meta:initial-creator>
    <meta:creation-date>2025-03-27T00:34:39Z</meta:creation-date>
    <dc:date>2025-04-12T01:20:49Z</dc:date>
    <meta:template xlink:href="TM10001105%5b%5bfn=Recorte%5d%5d" xlink:type="simple"/>
    <meta:editing-cycles>2</meta:editing-cycles>
    <meta:user-defined meta:name="ContentTypeId">0x010100686C3BE8DCE641498DEA203EF943002A</meta:user-defined>
  </office:meta>
</office:document-meta>
</file>

<file path=settings.xml><?xml version="1.0" encoding="utf-8"?>
<office:document-settings xmlns:config="urn:oasis:names:tc:opendocument:xmlns:config:1.0" xmlns:office="urn:oasis:names:tc:opendocument:xmlns:office:1.0" office:version="1.4"/>
</file>

<file path=styles.xml><?xml version="1.0" encoding="utf-8"?>
<office:document-styles xmlns:dom="http://www.w3.org/2001/xml-events" xmlns:draw="urn:oasis:names:tc:opendocument:xmlns:drawing:1.0" xmlns:fo="urn:oasis:names:tc:opendocument:xmlns:xsl-fo-compatible:1.0" xmlns:presentation="urn:oasis:names:tc:opendocument:xmlns:presentation:1.0" xmlns:smil="urn:oasis:names:tc:opendocument:xmlns:smil-compatible:1.0" xmlns:style="urn:oasis:names:tc:opendocument:xmlns:style:1.0" xmlns:svg="urn:oasis:names:tc:opendocument:xmlns:svg-compatible:1.0" xmlns:table="urn:oasis:names:tc:opendocument:xmlns:table:1.0" xmlns:text="urn:oasis:names:tc:opendocument:xmlns:text:1.0" xmlns:xlink="http://www.w3.org/1999/xlink" xmlns:office="urn:oasis:names:tc:opendocument:xmlns:office:1.0" office:version="1.4">
  <office:styles>
    <style:presentation-page-layout style:name="Master1-PPL1" style:display-name="Diapositiva de título">
      <presentation:placeholder presentation:object="title" svg:x="2.09441in" svg:y="1.95588in" svg:width="9.14395in" svg:height="2.29465in"/>
      <presentation:placeholder presentation:object="subtitle" svg:x="2.93078in" svg:y="4.32664in" svg:width="7.47121in" svg:height="1.18792in"/>
      <presentation:placeholder presentation:object="date-time" svg:x="0.82334in" svg:y="7.05751in" svg:width="1.75847in" svg:height="0.44249in"/>
      <presentation:placeholder presentation:object="footer" svg:x="2.82596in" svg:y="7.05751in" svg:width="7.68086in" svg:height="0.44249in"/>
      <presentation:placeholder presentation:object="page-number" svg:x="10.75097in" svg:y="7.05751in" svg:width="1.74573in" svg:height="0.44249in"/>
    </style:presentation-page-layout>
    <style:presentation-page-layout style:name="Master1-PPL2" style:display-name="Título y objetos">
      <presentation:placeholder presentation:object="title" svg:x="1.5in" svg:y="0.75in" svg:width="10.5in" svg:height="1.625in"/>
      <presentation:placeholder presentation:object="object" svg:x="1.5in" svg:y="2.5in" svg:width="10.5in" svg:height="3.91667in"/>
      <presentation:placeholder presentation:object="date-time" svg:x="1.52083in" svg:y="7.05751in" svg:width="1.31734in" svg:height="0.44249in"/>
      <presentation:placeholder presentation:object="footer" svg:x="3.16444in" svg:y="7.05751in" svg:width="6.8688in" svg:height="0.44249in"/>
      <presentation:placeholder presentation:object="page-number" svg:x="10.35951in" svg:y="7.05751in" svg:width="1.74573in" svg:height="0.44249in"/>
    </style:presentation-page-layout>
    <style:presentation-page-layout style:name="Master1-PPL3" style:display-name="Encabezado de sección">
      <presentation:placeholder presentation:object="title" svg:x="0.83664in" svg:y="1.42318in" svg:width="10.51287in" svg:height="3.11979in"/>
      <presentation:placeholder presentation:object="outline" svg:x="0.83664in" svg:y="4.61103in" svg:width="10.51287in" svg:height="1.25035in"/>
      <presentation:placeholder presentation:object="date-time" svg:x="0.80808in" svg:y="7.05751in" svg:width="1.77429in" svg:height="0.44249in"/>
      <presentation:placeholder presentation:object="footer" svg:x="2.82624in" svg:y="7.05751in" svg:width="7.68086in" svg:height="0.44249in"/>
      <presentation:placeholder presentation:object="page-number" svg:x="10.75097in" svg:y="7.05751in" svg:width="1.74573in" svg:height="0.44249in"/>
    </style:presentation-page-layout>
    <style:presentation-page-layout style:name="Master1-PPL4" style:display-name="Dos objetos">
      <presentation:placeholder presentation:object="title" svg:x="1.5in" svg:y="0.75in" svg:width="10.5in" svg:height="1.625in"/>
      <presentation:placeholder presentation:object="object" svg:x="1.5in" svg:y="2.5in" svg:width="4.86416in" svg:height="3.91667in"/>
      <presentation:placeholder presentation:object="object" svg:x="7.13627in" svg:y="2.5in" svg:width="4.86416in" svg:height="3.91667in"/>
      <presentation:placeholder presentation:object="date-time" svg:x="1.52083in" svg:y="7.05751in" svg:width="1.31734in" svg:height="0.44249in"/>
      <presentation:placeholder presentation:object="footer" svg:x="3.16444in" svg:y="7.05751in" svg:width="6.8688in" svg:height="0.44249in"/>
      <presentation:placeholder presentation:object="page-number" svg:x="10.35951in" svg:y="7.05751in" svg:width="1.74573in" svg:height="0.44249in"/>
    </style:presentation-page-layout>
    <style:presentation-page-layout style:name="Master1-PPL5" style:display-name="Comparación">
      <presentation:placeholder presentation:object="title" svg:x="1.5in" svg:y="0.75in" svg:width="10.5in" svg:height="1.625in"/>
      <presentation:placeholder presentation:object="outline" svg:x="1.5in" svg:y="2.56in" svg:width="4.86in" svg:height="0.90104in"/>
      <presentation:placeholder presentation:object="object" svg:x="1.5in" svg:y="3.61462in" svg:width="4.86in" svg:height="2.80205in"/>
      <presentation:placeholder presentation:object="outline" svg:x="7.13584in" svg:y="2.56in" svg:width="4.86in" svg:height="0.90104in"/>
      <presentation:placeholder presentation:object="object" svg:x="7.13584in" svg:y="3.61462in" svg:width="4.86in" svg:height="2.80205in"/>
      <presentation:placeholder presentation:object="date-time" svg:x="1.52083in" svg:y="7.05751in" svg:width="1.31734in" svg:height="0.44249in"/>
      <presentation:placeholder presentation:object="footer" svg:x="3.16444in" svg:y="7.05751in" svg:width="6.8688in" svg:height="0.44249in"/>
      <presentation:placeholder presentation:object="page-number" svg:x="10.35951in" svg:y="7.05751in" svg:width="1.74573in" svg:height="0.44249in"/>
    </style:presentation-page-layout>
    <style:presentation-page-layout style:name="Master1-PPL6" style:display-name="Solo el título">
      <presentation:placeholder presentation:object="title" svg:x="1.5in" svg:y="0.75in" svg:width="10.5in" svg:height="1.625in"/>
      <presentation:placeholder presentation:object="date-time" svg:x="1.52083in" svg:y="7.05751in" svg:width="1.31734in" svg:height="0.44249in"/>
      <presentation:placeholder presentation:object="footer" svg:x="3.16444in" svg:y="7.05751in" svg:width="6.8688in" svg:height="0.44249in"/>
      <presentation:placeholder presentation:object="page-number" svg:x="10.35951in" svg:y="7.05751in" svg:width="1.74573in" svg:height="0.44249in"/>
    </style:presentation-page-layout>
    <style:presentation-page-layout style:name="Master1-PPL7" style:display-name="En blanco">
      <presentation:placeholder presentation:object="date-time" svg:x="1.52083in" svg:y="7.05751in" svg:width="1.31734in" svg:height="0.44249in"/>
      <presentation:placeholder presentation:object="footer" svg:x="3.16444in" svg:y="7.05751in" svg:width="6.8688in" svg:height="0.44249in"/>
      <presentation:placeholder presentation:object="page-number" svg:x="10.35951in" svg:y="7.05751in" svg:width="1.74573in" svg:height="0.44249in"/>
    </style:presentation-page-layout>
    <style:presentation-page-layout style:name="Master1-PPL8" style:display-name="Contenido con título">
      <presentation:placeholder presentation:object="title" svg:x="0.79167in" svg:y="0.75in" svg:width="4.21667in" svg:height="2.35989in"/>
      <presentation:placeholder presentation:object="object" svg:x="6.84167in" svg:y="0.75in" svg:width="5.7in" svg:height="5.65972in"/>
      <presentation:placeholder presentation:object="outline" svg:x="0.79167in" svg:y="3.12374in" svg:width="4.21667in" svg:height="3.29293in"/>
      <presentation:placeholder presentation:object="date-time" svg:x="0.79167in" svg:y="7.05751in" svg:width="1.31734in" svg:height="0.44249in"/>
      <presentation:placeholder presentation:object="footer" svg:x="2.41245in" svg:y="7.05751in" svg:width="2.59588in" svg:height="0.44249in"/>
      <presentation:placeholder presentation:object="page-number" svg:x="10.80833in" svg:y="7.05751in" svg:width="1.74573in" svg:height="0.44249in"/>
    </style:presentation-page-layout>
    <style:presentation-page-layout style:name="Master1-PPL9" style:display-name="Imagen con título">
      <presentation:placeholder presentation:object="title" svg:x="0.79167in" svg:y="0.75in" svg:width="4.21667in" svg:height="2.35989in"/>
      <presentation:placeholder presentation:object="graphic" svg:x="6.05in" svg:y="0in" svg:width="7.28333in" svg:height="7.5in"/>
      <presentation:placeholder presentation:object="outline" svg:x="0.79167in" svg:y="3.12332in" svg:width="4.21667in" svg:height="3.29334in"/>
      <presentation:placeholder presentation:object="date-time" svg:x="0.79167in" svg:y="7.05751in" svg:width="1.31734in" svg:height="0.44249in"/>
      <presentation:placeholder presentation:object="footer" svg:x="2.41245in" svg:y="7.05751in" svg:width="2.59588in" svg:height="0.44249in"/>
      <presentation:placeholder presentation:object="page-number" svg:x="10.80833in" svg:y="7.05751in" svg:width="1.74573in" svg:height="0.44249in"/>
    </style:presentation-page-layout>
    <style:presentation-page-layout style:name="Master1-PPL10" style:display-name="Título y texto vertical">
      <presentation:placeholder presentation:object="title" svg:x="1.5in" svg:y="0.75in" svg:width="10.5in" svg:height="1.625in"/>
      <presentation:placeholder presentation:object="outline" svg:x="1.5in" svg:y="2.51042in" svg:width="10.5in" svg:height="3.90625in"/>
      <presentation:placeholder presentation:object="date-time" svg:x="1.52083in" svg:y="7.05751in" svg:width="1.31734in" svg:height="0.44249in"/>
      <presentation:placeholder presentation:object="footer" svg:x="3.16444in" svg:y="7.05751in" svg:width="6.8688in" svg:height="0.44249in"/>
      <presentation:placeholder presentation:object="page-number" svg:x="10.35951in" svg:y="7.05751in" svg:width="1.74573in" svg:height="0.44249in"/>
    </style:presentation-page-layout>
    <style:presentation-page-layout style:name="Master1-PPL11" style:display-name="Título vertical y texto">
      <presentation:placeholder presentation:object="title" svg:x="10.49493in" svg:y="0.68259in" svg:width="1.71234in" svg:height="5.73408in"/>
      <presentation:placeholder presentation:object="outline" svg:x="1.5in" svg:y="0.68259in" svg:width="8.94536in" svg:height="5.73408in"/>
      <presentation:placeholder presentation:object="date-time" svg:x="1.52083in" svg:y="7.05751in" svg:width="1.31734in" svg:height="0.44249in"/>
      <presentation:placeholder presentation:object="footer" svg:x="3.16444in" svg:y="7.05751in" svg:width="6.8688in" svg:height="0.44249in"/>
      <presentation:placeholder presentation:object="page-number" svg:x="10.35951in" svg:y="7.05751in" svg:width="1.74573in" svg:height="0.44249in"/>
    </style:presentation-page-layout>
    <style:style style:family="table-cell" style:name="a786">
      <style:table-cell-properties/>
    </style:style>
    <style:style style:family="table-cell" style:name="a792">
      <style:table-cell-properties fo:background-color="#156082"/>
      <style:text-properties fo:color="#ffffff" fo:font-family="+mn-lt" style:font-family-asian="+mn-ea" style:font-family-complex="+mn-cs" fo:font-weight="bold" style:font-weight-asian="bold" style:font-weight-complex="bold"/>
    </style:style>
    <style:style style:family="table-cell" style:name="a787">
      <style:table-cell-properties fo:background-color="#ccd2d8"/>
    </style:style>
    <style:style style:family="table-cell" style:name="a793">
      <style:table-cell-properties fo:background-color="#156082"/>
      <style:text-properties fo:color="#ffffff" fo:font-family="+mn-lt" style:font-family-asian="+mn-ea" style:font-family-complex="+mn-cs" fo:font-weight="bold" style:font-weight-asian="bold" style:font-weight-complex="bold"/>
    </style:style>
    <style:style style:family="table-cell" style:name="a788">
      <style:table-cell-properties/>
    </style:style>
    <style:style style:family="table-cell" style:name="a794">
      <style:table-cell-properties fo:background-color="#e7e7e7" fo:border-top="0.01389in solid #ffffff" fo:border-bottom="0.01389in solid #ffffff" fo:border-left="0.01389in solid #ffffff" fo:border-right="0.01389in solid #ffffff"/>
      <style:text-properties fo:color="#000000" fo:font-family="+mn-lt" style:font-family-asian="+mn-ea" style:font-family-complex="+mn-cs"/>
    </style:style>
    <style:style style:family="table-cell" style:name="a789">
      <style:table-cell-properties fo:background-color="#ccd2d8"/>
    </style:style>
    <style:style style:family="table-cell" style:name="a795">
      <style:table-cell-properties/>
    </style:style>
    <style:style style:family="table-cell" style:name="a796">
      <style:table-cell-properties fo:background-color="#cbcbcb"/>
    </style:style>
    <style:style style:family="table-cell" style:name="a797">
      <style:table-cell-properties/>
    </style:style>
    <style:style style:family="table-cell" style:name="a798">
      <style:table-cell-properties fo:background-color="#cbcbcb"/>
    </style:style>
    <style:style style:family="graphic" style:name="Graphics"/>
    <style:style style:family="table-cell" style:name="a799">
      <style:table-cell-properties fo:background-color="#000000" fo:border-bottom="0.04167in solid #ffffff"/>
      <style:text-properties fo:color="#ffffff" fo:font-family="+mn-lt" style:font-family-asian="+mn-ea" style:font-family-complex="+mn-cs" fo:font-weight="bold" style:font-weight-asian="bold" style:font-weight-complex="bold"/>
    </style:style>
    <style:style style:family="table-cell" style:name="a800">
      <style:table-cell-properties fo:background-color="#000000" fo:border-top="0.04167in solid #ffffff"/>
      <style:text-properties fo:color="#ffffff" fo:font-family="+mn-lt" style:font-family-asian="+mn-ea" style:font-family-complex="+mn-cs" fo:font-weight="bold" style:font-weight-asian="bold" style:font-weight-complex="bold"/>
    </style:style>
    <style:style style:family="table-cell" style:name="a801">
      <style:table-cell-properties fo:background-color="#000000"/>
      <style:text-properties fo:color="#ffffff" fo:font-family="+mn-lt" style:font-family-asian="+mn-ea" style:font-family-complex="+mn-cs" fo:font-weight="bold" style:font-weight-asian="bold" style:font-weight-complex="bold"/>
    </style:style>
    <style:style style:family="table-cell" style:name="a802">
      <style:table-cell-properties fo:background-color="#000000"/>
      <style:text-properties fo:color="#ffffff" fo:font-family="+mn-lt" style:font-family-asian="+mn-ea" style:font-family-complex="+mn-cs" fo:font-weight="bold" style:font-weight-asian="bold" style:font-weight-complex="bold"/>
    </style:style>
    <style:style style:family="table-cell" style:name="a790">
      <style:table-cell-properties fo:background-color="#156082" fo:border-bottom="0.04167in solid #ffffff"/>
      <style:text-properties fo:color="#ffffff" fo:font-family="+mn-lt" style:font-family-asian="+mn-ea" style:font-family-complex="+mn-cs" fo:font-weight="bold" style:font-weight-asian="bold" style:font-weight-complex="bold"/>
    </style:style>
    <style:style style:family="table-cell" style:name="a785">
      <style:table-cell-properties fo:background-color="#e7eaed" fo:border-top="0.01389in solid #ffffff" fo:border-bottom="0.01389in solid #ffffff" fo:border-left="0.01389in solid #ffffff" fo:border-right="0.01389in solid #ffffff"/>
      <style:text-properties fo:color="#000000" fo:font-family="+mn-lt" style:font-family-asian="+mn-ea" style:font-family-complex="+mn-cs"/>
    </style:style>
    <style:style style:family="table-cell" style:name="a791">
      <style:table-cell-properties fo:background-color="#156082" fo:border-top="0.04167in solid #ffffff"/>
      <style:text-properties fo:color="#ffffff" fo:font-family="+mn-lt" style:font-family-asian="+mn-ea" style:font-family-complex="+mn-cs" fo:font-weight="bold" style:font-weight-asian="bold" style:font-weight-complex="bold"/>
    </style:style>
    <style:default-style style:family="graphic">
      <style:graphic-properties draw:fill="solid" draw:fill-color="#8c8d86" draw:opacity="100%" draw:stroke="solid" svg:stroke-width="0.03819in" svg:stroke-color="#383835" svg:stroke-opacity="100%" svg:stroke-linecap="butt"/>
    </style:default-style>
    <table:table-template table:name="{5C22544A-7EE6-4342-B048-85BDC9FD1C3A}">
      <table:first-row table:style-name="a790" table:paragraph-style-name=""/>
      <table:last-row table:style-name="a791" table:paragraph-style-name=""/>
      <table:first-column table:style-name="a792" table:paragraph-style-name=""/>
      <table:last-column table:style-name="a793" table:paragraph-style-name=""/>
      <table:body table:style-name="a785" table:paragraph-style-name=""/>
      <table:even-rows table:style-name="a788" table:paragraph-style-name=""/>
      <table:odd-rows table:style-name="a789" table:paragraph-style-name=""/>
      <table:even-columns table:style-name="a786" table:paragraph-style-name=""/>
      <table:odd-columns table:style-name="a787" table:paragraph-style-name=""/>
    </table:table-template>
    <table:table-template table:name="{073A0DAA-6AF3-43AB-8588-CEC1D06C72B9}">
      <table:first-row table:style-name="a799" table:paragraph-style-name=""/>
      <table:last-row table:style-name="a800" table:paragraph-style-name=""/>
      <table:first-column table:style-name="a801" table:paragraph-style-name=""/>
      <table:last-column table:style-name="a802" table:paragraph-style-name=""/>
      <table:body table:style-name="a794" table:paragraph-style-name=""/>
      <table:even-rows table:style-name="a797" table:paragraph-style-name=""/>
      <table:odd-rows table:style-name="a798" table:paragraph-style-name=""/>
      <table:even-columns table:style-name="a795" table:paragraph-style-name=""/>
      <table:odd-columns table:style-name="a796" table:paragraph-style-name=""/>
    </table:table-template>
  </office:styles>
  <office:automatic-styles>
    <style:page-layout style:name="pageLayout1">
      <style:page-layout-properties fo:page-width="13.33333in" fo:page-height="7.5in" style:print-orientation="landscape" style:register-truth-ref-style-name=""/>
    </style:page-layout>
    <style:page-layout style:name="pageLayout2">
      <style:page-layout-properties fo:page-width="7.5in" fo:page-height="10in" style:print-orientation="portrait" style:register-truth-ref-style-name=""/>
    </style:page-layout>
    <style:page-layout style:name="pageLayout3">
      <style:page-layout-properties fo:page-width="7.5in" fo:page-height="10in" style:print-orientation="portrait" style:register-truth-ref-style-name=""/>
    </style:page-layout>
    <style:style style:family="paragraph" style:name="a210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1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0">
      <style:text-properties fo:text-transform="uppercase" fo:color="#191b0e" style:text-line-through-type="none" style:text-line-through-style="none" style:text-line-through-width="auto" style:text-line-through-color="font-color" style:text-position="0% 100%" fo:font-family="Franklin Gothic Book" fo:font-size="1in" style:font-size-asian="1in" style:font-size-complex="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graphic" style:name="a212">
      <style:graphic-properties draw:fill="solid" draw:fill-color="#efede3" draw:opacity="100%" draw:stroke="none"/>
    </style:style>
    <style:style style:family="paragraph" style:name="a71">
      <style:paragraph-properties fo:line-height="89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72">
      <style:graphic-properties fo:wrap-option="wrap" fo:padding-top="0.05in" fo:padding-bottom="0.05in" fo:padding-left="0.1in" fo:padding-right="0.1in" draw:textarea-vertical-align="bottom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14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31944in" style:font-size-asian="0.31944in" style:font-size-complex="0.31944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21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5">
      <style:paragraph-properties fo:line-height="112%" fo:text-align="center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40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1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76">
      <style:graphic-properties fo:wrap-option="wrap" fo:padding-top="0.05in" fo:padding-bottom="0.05in" fo:padding-left="0.1in" fo:padding-right="0.1in" draw:textarea-vertical-align="top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441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4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1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19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4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45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46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670">
      <style:paragraph-properties fo:line-height="94%" fo:text-align="left" style:tab-stop-distance="1in" fo:margin-left="2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47">
      <style:graphic-properties fo:wrap-option="wrap" fo:padding-top="0.05in" fo:padding-bottom="0.05in" fo:padding-left="0.1in" fo:padding-right="0.1in" draw:textarea-vertical-align="middle" draw:textarea-horizontal-align="left" draw:fill="none" draw:stroke="solid" svg:stroke-width="0.01389in" svg:stroke-color="#000000" svg:stroke-opacity="100%" draw:auto-grow-width="false" draw:auto-grow-height="false"/>
      <style:paragraph-properties style:font-independent-line-spacing="true" style:writing-mode="lr-tb"/>
    </style:style>
    <style:style style:family="text" style:name="a44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672">
      <style:graphic-properties fo:wrap-option="wrap" fo:padding-top="0.05in" fo:padding-bottom="0.05in" fo:padding-left="0.1in" fo:padding-right="0.1in" draw:textarea-vertical-align="top" draw:textarea-horizontal-align="right" draw:fill="none" draw:stroke="none" draw:auto-grow-width="false" draw:auto-grow-height="false" style:shrink-to-fit="true"/>
      <style:paragraph-properties style:font-independent-line-spacing="true" style:writing-mode="tb-rl"/>
    </style:style>
    <style:style style:family="paragraph" style:name="a449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7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7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76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77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7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79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0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80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1">
      <style:graphic-properties fo:wrap-option="wrap" fo:padding-top="0.05in" fo:padding-bottom="0.05in" fo:padding-left="0.1in" fo:padding-right="0.1in" draw:textarea-vertical-align="middle" draw:textarea-horizontal-align="left" draw:fill="none" draw:stroke="solid" svg:stroke-width="0.01389in" svg:stroke-color="#000000" svg:stroke-opacity="100%" draw:auto-grow-width="false" draw:auto-grow-height="false"/>
      <style:paragraph-properties style:font-independent-line-spacing="true" style:writing-mode="lr-tb"/>
    </style:style>
    <style:style style:family="presentation" style:name="a81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23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3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84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25">
      <style:paragraph-properties fo:line-height="100%" fo:text-align="left" style:tab-stop-distance="1in" fo:margin-left="0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5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6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51">
      <style:paragraph-properties fo:line-height="100%" fo:text-align="left" style:tab-stop-distance="1in" fo:margin-left="0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7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28">
      <style:paragraph-properties fo:line-height="100%" fo:text-align="left" style:tab-stop-distance="1in" fo:margin-left="1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8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5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graphic" style:name="a89">
      <style:graphic-properties draw:fill="solid" draw:fill-color="#191b0e" draw:opacity="100%" draw:stroke="none"/>
    </style:style>
    <style:style style:family="paragraph" style:name="a454">
      <style:paragraph-properties fo:line-height="100%" fo:text-align="left" style:tab-stop-distance="1in" fo:margin-left="1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680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457">
      <style:paragraph-properties fo:line-height="100%" fo:text-align="left" style:tab-stop-distance="1in" fo:margin-left="1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8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8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5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83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84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8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86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87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8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3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graphic" style:name="a90">
      <style:graphic-properties draw:fill="solid" draw:fill-color="#191b0e" draw:opacity="100%" draw:stroke="none"/>
    </style:style>
    <style:style style:family="paragraph" style:name="a231">
      <style:paragraph-properties fo:line-height="100%" fo:text-align="left" style:tab-stop-distance="1in" fo:margin-left="1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92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93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3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9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35">
      <style:paragraph-properties fo:line-height="100%" fo:text-align="left" style:tab-stop-distance="1in" fo:margin-left="2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6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9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61">
      <style:paragraph-properties fo:line-height="100%" fo:text-align="left" style:tab-stop-distance="1in" fo:margin-left="2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7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97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98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463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39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9">
      <style:graphic-properties fo:wrap-option="wrap" fo:padding-top="0.05in" fo:padding-bottom="0.05in" fo:padding-left="0.1in" fo:padding-right="0.1in" draw:textarea-vertical-align="middle" draw:textarea-horizontal-align="left" draw:fill="none" draw:stroke="solid" svg:stroke-width="0.01389in" svg:stroke-color="#000000" svg:stroke-opacity="100%" draw:auto-grow-width="false" draw:auto-grow-height="false"/>
      <style:paragraph-properties style:font-independent-line-spacing="true" style:writing-mode="lr-tb"/>
    </style:style>
    <style:style style:family="text" style:name="a46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65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66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9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6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91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6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692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469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93">
      <style:graphic-properties fo:wrap-option="wrap" fo:padding-top="0.05in" fo:padding-bottom="0.05in" fo:padding-left="0.1in" fo:padding-right="0.1in" draw:textarea-vertical-align="middle" draw:textarea-horizontal-align="left" draw:fill="none" draw:stroke="solid" svg:stroke-width="0.01389in" svg:stroke-color="#000000" svg:stroke-opacity="100%" draw:auto-grow-width="false" draw:auto-grow-height="false"/>
      <style:paragraph-properties style:font-independent-line-spacing="true" style:writing-mode="lr-tb"/>
    </style:style>
    <style:style style:family="text" style:name="a69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95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9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97">
      <style:paragraph-properties fo:line-height="100%" fo:text-align="left" style:tab-stop-distance="1in" fo:margin-left="0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9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240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4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43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44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45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drawing-page" style:name="a246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resentation" style:name="a470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471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24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472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249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7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7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76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77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7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00">
      <style:paragraph-properties fo:line-height="100%" fo:text-align="left" style:tab-stop-distance="1in" fo:margin-left="1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79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0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03">
      <style:paragraph-properties fo:line-height="100%" fo:text-align="left" style:tab-stop-distance="1in" fo:margin-left="1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0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0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07">
      <style:paragraph-properties fo:line-height="100%" fo:text-align="left" style:tab-stop-distance="1in" fo:margin-left="2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09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50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5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52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5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55">
      <style:paragraph-properties fo:line-height="94%" fo:text-align="left" style:tab-stop-distance="1in" fo:margin-left="1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80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5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8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58">
      <style:paragraph-properties fo:line-height="94%" fo:text-align="left" style:tab-stop-distance="1in" fo:margin-left="1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8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83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84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8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86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87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8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1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11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12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1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1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15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16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717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drawing-page" style:name="a718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71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6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61">
      <style:paragraph-properties fo:line-height="94%" fo:text-align="left" style:tab-stop-distance="1in" fo:margin-left="2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6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65">
      <style:paragraph-properties fo:line-height="94%" fo:text-align="left" style:tab-stop-distance="1in" fo:margin-left="2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9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267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491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492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269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93">
      <style:graphic-properties fo:wrap-option="wrap" fo:padding-top="0.05in" fo:padding-bottom="0.05in" fo:padding-left="0.1in" fo:padding-right="0.1in" draw:textarea-vertical-align="middle" draw:textarea-horizontal-align="left" draw:fill="none" draw:stroke="solid" svg:stroke-width="0.01389in" svg:stroke-color="#000000" svg:stroke-opacity="100%" draw:auto-grow-width="false" draw:auto-grow-height="false"/>
      <style:paragraph-properties style:font-independent-line-spacing="true" style:writing-mode="lr-tb"/>
    </style:style>
    <style:style style:family="text" style:name="a49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95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9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97">
      <style:paragraph-properties fo:line-height="100%" fo:text-align="left" style:tab-stop-distance="1in" fo:margin-left="0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2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9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21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22">
      <style:graphic-properties fo:wrap-option="wrap" fo:padding-top="0.05in" fo:padding-bottom="0.05in" fo:padding-left="0.1in" fo:padding-right="0.1in" draw:textarea-vertical-align="top" draw:textarea-horizontal-align="right" draw:fill="none" draw:stroke="none" draw:auto-grow-width="false" draw:auto-grow-height="false" style:shrink-to-fit="true"/>
      <style:paragraph-properties style:font-independent-line-spacing="true" style:writing-mode="tb-rl"/>
    </style:style>
    <style:style style:family="text" style:name="a72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24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26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27">
      <style:paragraph-properties fo:line-height="94%" fo:text-align="left" style:tab-stop-distance="1in" fo:margin-left="1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2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7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72">
      <style:paragraph-properties fo:line-height="94%" fo:text-align="left" style:tab-stop-distance="1in" fo:margin-left="1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75">
      <style:paragraph-properties fo:line-height="94%" fo:text-align="left" style:tab-stop-distance="1in" fo:margin-left="1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7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78">
      <style:paragraph-properties fo:line-height="94%" fo:text-align="left" style:tab-stop-distance="1in" fo:margin-left="2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00">
      <style:paragraph-properties fo:line-height="100%" fo:text-align="left" style:tab-stop-distance="1in" fo:margin-left="1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0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03">
      <style:paragraph-properties fo:line-height="100%" fo:text-align="left" style:tab-stop-distance="1in" fo:margin-left="1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0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0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30">
      <style:paragraph-properties fo:line-height="94%" fo:text-align="left" style:tab-stop-distance="1in" fo:margin-left="1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07">
      <style:paragraph-properties fo:line-height="100%" fo:text-align="left" style:tab-stop-distance="1in" fo:margin-left="2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3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509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733">
      <style:paragraph-properties fo:line-height="94%" fo:text-align="left" style:tab-stop-distance="1in" fo:margin-left="2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3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36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37">
      <style:paragraph-properties fo:line-height="94%" fo:text-align="left" style:tab-stop-distance="1in" fo:margin-left="2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0">
      <style:drawing-page-properties draw:fill="solid" draw:fill-color="#efede3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739">
      <style:graphic-properties fo:wrap-option="wrap" fo:padding-top="0.05in" fo:padding-bottom="0.05in" fo:padding-left="0.1in" fo:padding-right="0.1in" draw:textarea-vertical-align="top" draw:textarea-horizontal-align="right" draw:fill="none" draw:stroke="none" draw:auto-grow-width="false" draw:auto-grow-height="false" style:shrink-to-fit="true"/>
      <style:paragraph-properties style:font-independent-line-spacing="true" style:writing-mode="tb-rl"/>
    </style:style>
    <style:style style:family="text" style:name="a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9">
      <style:paragraph-properties fo:line-height="94%" fo:text-align="left" style:tab-stop-distance="1in" fo:margin-left="1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8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82">
      <style:paragraph-properties fo:line-height="94%" fo:text-align="left" style:tab-stop-distance="1in" fo:margin-left="2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84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8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8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88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1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289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511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12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1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1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15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16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4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517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drawing-page" style:name="a518">
      <style:drawing-page-properties draw:fill="solid" draw:fill-color="#efede3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text" style:name="a74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graphic" style:name="a519">
      <style:graphic-properties draw:fill="solid" draw:fill-color="#8c8d86" draw:opacity="100%" draw:stroke="none"/>
    </style:style>
    <style:style style:family="paragraph" style:name="a743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44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4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46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47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4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4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9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91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2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9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95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6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9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98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2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6667in" style:font-size-asian="0.66667in" style:font-size-complex="0.6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2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6667in" style:font-size-asian="0.66667in" style:font-size-complex="0.6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299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522">
      <style:paragraph-properties fo:line-height="84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23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2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25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50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2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751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528">
      <style:paragraph-properties fo:line-height="94%" fo:text-align="left" style:tab-stop-distance="1in" fo:margin-left="1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5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53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54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5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5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58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59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0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0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03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04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05">
      <style:graphic-properties fo:wrap-option="wrap" fo:padding-top="0.05in" fo:padding-bottom="0.05in" fo:padding-left="0.1in" fo:padding-right="0.1in" draw:textarea-vertical-align="middle" draw:textarea-horizontal-align="left" draw:fill="none" draw:stroke="solid" svg:stroke-width="0.01389in" svg:stroke-color="#000000" svg:stroke-opacity="100%" draw:auto-grow-width="false" draw:auto-grow-height="false"/>
      <style:paragraph-properties style:font-independent-line-spacing="true" style:writing-mode="lr-tb"/>
    </style:style>
    <style:style style:family="text" style:name="a53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0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31">
      <style:paragraph-properties fo:line-height="94%" fo:text-align="left" style:tab-stop-distance="1in" fo:margin-left="1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7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3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09">
      <style:paragraph-properties fo:line-height="100%" fo:text-align="left" style:tab-stop-distance="1in" fo:margin-left="0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34">
      <style:paragraph-properties fo:line-height="94%" fo:text-align="left" style:tab-stop-distance="1in" fo:margin-left="2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36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760">
      <style:graphic-properties fo:wrap-option="wrap" fo:padding-top="0.05in" fo:padding-bottom="0.05in" fo:padding-left="0.1in" fo:padding-right="0.1in" draw:textarea-vertical-align="middle" draw:textarea-horizontal-align="left" draw:fill="none" draw:stroke="solid" svg:stroke-width="0.01389in" svg:stroke-color="#000000" svg:stroke-opacity="100%" draw:auto-grow-width="false" draw:auto-grow-height="false"/>
      <style:paragraph-properties style:font-independent-line-spacing="true" style:writing-mode="lr-tb"/>
    </style:style>
    <style:style style:family="text" style:name="a53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6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38">
      <style:paragraph-properties fo:line-height="94%" fo:text-align="left" style:tab-stop-distance="1in" fo:margin-left="2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6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6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64">
      <style:paragraph-properties fo:line-height="100%" fo:text-align="left" style:tab-stop-distance="1in" fo:margin-left="0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6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67">
      <style:paragraph-properties fo:line-height="100%" fo:text-align="left" style:tab-stop-distance="1in" fo:margin-left="1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6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1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12">
      <style:paragraph-properties fo:line-height="100%" fo:text-align="left" style:tab-stop-distance="1in" fo:margin-left="1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1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15">
      <style:paragraph-properties fo:line-height="100%" fo:text-align="left" style:tab-stop-distance="1in" fo:margin-left="1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40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1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4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1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42">
      <style:paragraph-properties fo:line-height="113%" fo:text-align="left" style:tab-stop-distance="1in" fo:margin-left="0in" fo:margin-right="0in" fo:text-indent="0in" fo:margin-top="0in" fo:margin-bottom="0.20833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9">
      <style:paragraph-properties fo:line-height="100%" fo:text-align="left" style:tab-stop-distance="1in" fo:margin-left="2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44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54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70">
      <style:paragraph-properties fo:line-height="100%" fo:text-align="left" style:tab-stop-distance="1in" fo:margin-left="1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4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48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7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549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7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74">
      <style:paragraph-properties fo:line-height="100%" fo:text-align="left" style:tab-stop-distance="1in" fo:margin-left="2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76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7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78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79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21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23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4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2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2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5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27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51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28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552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29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55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5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55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56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8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graphic" style:name="a557">
      <style:graphic-properties draw:fill="solid" draw:fill-color="#191b0e" draw:opacity="100%" draw:stroke="none"/>
    </style:style>
    <style:style style:family="text" style:name="a78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5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82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59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83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784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10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01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03">
      <style:paragraph-properties fo:line-height="100%" fo:text-align="left" style:tab-stop-distance="1in" fo:margin-left="0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0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06">
      <style:paragraph-properties fo:line-height="100%" fo:text-align="left" style:tab-stop-distance="1in" fo:margin-left="1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30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33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0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3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09">
      <style:paragraph-properties fo:line-height="100%" fo:text-align="left" style:tab-stop-distance="1in" fo:margin-left="1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3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4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3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41667in" style:font-size-asian="0.41667in" style:font-size-complex="0.41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36">
      <style:paragraph-properties fo:line-height="84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60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6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338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3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6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64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6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566">
      <style:graphic-properties fo:wrap-option="wrap" fo:padding-top="0.05in" fo:padding-bottom="0.05in" fo:padding-left="0.1in" fo:padding-right="0.1in" draw:textarea-vertical-align="middle" draw:textarea-horizontal-align="left" draw:fill="none" draw:stroke="solid" svg:stroke-width="0.01389in" svg:stroke-color="#000000" svg:stroke-opacity="100%" draw:auto-grow-width="false" draw:auto-grow-height="false"/>
      <style:paragraph-properties style:font-independent-line-spacing="true" style:writing-mode="lr-tb"/>
    </style:style>
    <style:style style:family="text" style:name="a56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68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6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1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1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13">
      <style:paragraph-properties fo:line-height="100%" fo:text-align="left" style:tab-stop-distance="1in" fo:margin-left="2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1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40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7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18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4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1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43">
      <style:paragraph-properties fo:line-height="94%" fo:text-align="left" style:tab-stop-distance="1in" fo:margin-left="1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4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46">
      <style:paragraph-properties fo:line-height="94%" fo:text-align="left" style:tab-stop-distance="1in" fo:margin-left="1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70">
      <style:paragraph-properties fo:line-height="100%" fo:text-align="left" style:tab-stop-distance="1in" fo:margin-left="0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4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7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49">
      <style:paragraph-properties fo:line-height="94%" fo:text-align="left" style:tab-stop-distance="1in" fo:margin-left="2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73">
      <style:paragraph-properties fo:line-height="100%" fo:text-align="left" style:tab-stop-distance="1in" fo:margin-left="1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7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76">
      <style:paragraph-properties fo:line-height="100%" fo:text-align="left" style:tab-stop-distance="1in" fo:margin-left="1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7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7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2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21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22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23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drawing-page" style:name="a124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12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26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27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5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128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5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2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53">
      <style:paragraph-properties fo:line-height="94%" fo:text-align="left" style:tab-stop-distance="1in" fo:margin-left="2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5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56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41667in" style:font-size-asian="0.41667in" style:font-size-complex="0.41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80">
      <style:paragraph-properties fo:line-height="100%" fo:text-align="left" style:tab-stop-distance="1in" fo:margin-left="2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57">
      <style:paragraph-properties fo:line-height="84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82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59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8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84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85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8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8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88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89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30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33">
      <style:paragraph-properties fo:line-height="94%" fo:text-align="left" style:tab-stop-distance="1in" fo:margin-left="1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36">
      <style:paragraph-properties fo:line-height="94%" fo:text-align="left" style:tab-stop-distance="1in" fo:margin-left="1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6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61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39">
      <style:paragraph-properties fo:line-height="94%" fo:text-align="left" style:tab-stop-distance="1in" fo:margin-left="2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6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64">
      <style:paragraph-properties fo:line-height="94%" fo:text-align="left" style:tab-stop-distance="1in" fo:margin-left="1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66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590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paragraph" style:name="a367">
      <style:paragraph-properties fo:line-height="94%" fo:text-align="left" style:tab-stop-distance="1in" fo:margin-left="1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591">
      <style:drawing-page-properties draw:fill="solid" draw:fill-color="#efede3" draw:opacity="100%" presentation:visibility="visible" draw:background-size="border" presentation:background-objects-visible="false" presentation:background-visible="true" presentation:display-header="false" presentation:display-footer="false" presentation:display-page-number="false" presentation:display-date-time="false"/>
    </style:style>
    <style:style style:family="graphic" style:name="a592">
      <style:graphic-properties draw:fill="solid" draw:fill-color="#8c8d86" draw:opacity="100%" draw:stroke="none"/>
    </style:style>
    <style:style style:family="text" style:name="a36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9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6667in" style:font-size-asian="0.66667in" style:font-size-complex="0.6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9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6667in" style:font-size-asian="0.66667in" style:font-size-complex="0.6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95">
      <style:paragraph-properties fo:line-height="84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96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59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9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99">
      <style:paragraph-properties fo:line-height="94%" fo:text-align="left" style:tab-stop-distance="1in" fo:margin-left="0in" fo:margin-right="0in" fo:text-indent="0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4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43">
      <style:paragraph-properties fo:line-height="94%" fo:text-align="left" style:tab-stop-distance="1in" fo:margin-left="2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4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46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70">
      <style:paragraph-properties fo:line-height="94%" fo:text-align="left" style:tab-stop-distance="1in" fo:margin-left="2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4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7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49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7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74">
      <style:paragraph-properties fo:line-height="94%" fo:text-align="left" style:tab-stop-distance="1in" fo:margin-left="2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76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7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600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7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0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02">
      <style:paragraph-properties fo:line-height="113%" fo:text-align="left" style:tab-stop-distance="1in" fo:margin-left="0in" fo:margin-right="0in" fo:text-indent="0in" fo:margin-top="0in" fo:margin-bottom="0.20833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04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60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0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08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09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150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52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3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5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2">
      <style:paragraph-properties fo:line-height="94%" fo:text-align="left" style:tab-stop-distance="1in" fo:margin-left="1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56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80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57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381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5">
      <style:paragraph-properties fo:line-height="94%" fo:text-align="left" style:tab-stop-distance="1in" fo:margin-left="2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8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59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83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84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8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86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9">
      <style:paragraph-properties fo:line-height="94%" fo:text-align="left" style:tab-stop-distance="1in" fo:margin-left="2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87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88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1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8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11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12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1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1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15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16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617">
      <style:graphic-properties draw:fill="solid" draw:fill-color="#191b0e" draw:opacity="100%" draw:stroke="none"/>
    </style:style>
    <style:style style:family="text" style:name="a61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19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0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6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64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16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166">
      <style:graphic-properties fo:wrap-option="wrap" fo:padding-top="0.05in" fo:padding-bottom="0.05in" fo:padding-left="0.1in" fo:padding-right="0.1in" draw:textarea-vertical-align="middle" draw:textarea-horizontal-align="left" draw:fill="none" draw:stroke="solid" svg:stroke-width="0.01389in" svg:stroke-color="#000000" svg:stroke-opacity="100%" draw:auto-grow-width="false" draw:auto-grow-height="false"/>
      <style:paragraph-properties style:font-independent-line-spacing="true" style:writing-mode="lr-tb"/>
    </style:style>
    <style:style style:family="paragraph" style:name="a390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391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68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9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6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26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9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95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96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9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97">
      <style:graphic-properties fo:wrap-option="wrap" fo:padding-top="0.05in" fo:padding-bottom="0.05in" fo:padding-left="0.1in" fo:padding-right="0.1in" draw:textarea-vertical-align="middle" draw:textarea-horizontal-align="left" draw:fill="none" draw:stroke="solid" svg:stroke-width="0.01389in" svg:stroke-color="#000000" svg:stroke-opacity="100%" draw:auto-grow-width="false" draw:auto-grow-height="false"/>
      <style:paragraph-properties style:font-independent-line-spacing="true" style:writing-mode="lr-tb"/>
    </style:style>
    <style:style style:family="text" style:name="a39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620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399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2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2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24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2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626">
      <style:graphic-properties fo:wrap-option="wrap" fo:padding-top="0.05in" fo:padding-bottom="0.05in" fo:padding-left="0.1in" fo:padding-right="0.1in" draw:textarea-vertical-align="middle" draw:textarea-horizontal-align="left" draw:fill="none" draw:stroke="solid" svg:stroke-width="0.01389in" svg:stroke-color="#000000" svg:stroke-opacity="100%" draw:auto-grow-width="false" draw:auto-grow-height="false"/>
      <style:paragraph-properties style:font-independent-line-spacing="true" style:writing-mode="lr-tb"/>
    </style:style>
    <style:style style:family="text" style:name="a62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28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2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70">
      <style:paragraph-properties fo:line-height="100%" fo:text-align="left" style:tab-stop-distance="1in" fo:margin-left="0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73">
      <style:paragraph-properties fo:line-height="100%" fo:text-align="left" style:tab-stop-distance="1in" fo:margin-left="1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1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7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2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6">
      <style:paragraph-properties fo:line-height="100%" fo:text-align="left" style:tab-stop-distance="1in" fo:margin-left="1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graphic" style:name="a34">
      <style:graphic-properties draw:fill="solid" draw:fill-color="#191b0e" draw:opacity="100%" draw:stroke="none"/>
    </style:style>
    <style:style style:family="text" style:name="a17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0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7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01">
      <style:paragraph-properties fo:line-height="100%" fo:text-align="left" style:tab-stop-distance="1in" fo:margin-left="0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6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7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3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0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04">
      <style:paragraph-properties fo:line-height="100%" fo:text-align="left" style:tab-stop-distance="1in" fo:margin-left="1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30">
      <style:paragraph-properties fo:line-height="100%" fo:text-align="left" style:tab-stop-distance="1in" fo:margin-left="0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0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07">
      <style:paragraph-properties fo:line-height="100%" fo:text-align="left" style:tab-stop-distance="1in" fo:margin-left="1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3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33">
      <style:paragraph-properties fo:line-height="100%" fo:text-align="left" style:tab-stop-distance="1in" fo:margin-left="1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0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3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36">
      <style:paragraph-properties fo:line-height="100%" fo:text-align="left" style:tab-stop-distance="1in" fo:margin-left="1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3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3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80">
      <style:paragraph-properties fo:line-height="100%" fo:text-align="left" style:tab-stop-distance="1in" fo:margin-left="2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2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84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1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5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42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43">
      <style:graphic-properties fo:wrap-option="wrap" fo:padding-top="0.05in" fo:padding-bottom="0.05in" fo:padding-left="0.1in" fo:padding-right="0.1in" draw:textarea-vertical-align="middle" draw:textarea-horizontal-align="left" draw:fill="none" draw:stroke="solid" svg:stroke-width="0.01389in" svg:stroke-color="#000000" svg:stroke-opacity="100%" draw:auto-grow-width="false" draw:auto-grow-height="false"/>
      <style:paragraph-properties style:font-independent-line-spacing="true" style:writing-mode="lr-tb"/>
    </style:style>
    <style:style style:family="text" style:name="a18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88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1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5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9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411">
      <style:paragraph-properties fo:line-height="100%" fo:text-align="left" style:tab-stop-distance="1in" fo:margin-left="2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7">
      <style:paragraph-properties fo:line-height="100%" fo:text-align="left" style:tab-stop-distance="1in" fo:margin-left="0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13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1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15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40">
      <style:paragraph-properties fo:line-height="100%" fo:text-align="left" style:tab-stop-distance="1in" fo:margin-left="2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16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1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642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41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19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4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44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45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4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4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48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49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90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drawing-page" style:name="a191">
      <style:drawing-page-properties draw:fill="solid" draw:fill-color="#191b0e" draw:opacity="100%" presentation:visibility="visible" draw:background-size="border" presentation:background-objects-visible="false" presentation:background-visible="false" presentation:display-header="false" presentation:display-footer="false" presentation:display-page-number="false" presentation:display-date-time="false"/>
    </style:style>
    <style:style style:family="text" style:name="a192">
      <style:text-properties fo:text-transform="uppercase" fo:color="#efede3" style:text-line-through-type="none" style:text-line-through-style="none" style:text-line-through-width="auto" style:text-line-through-color="font-color" style:text-position="0% 100%" fo:font-family="Franklin Gothic Book" fo:font-size="1in" style:font-size-asian="1in" style:font-size-complex="1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93">
      <style:text-properties fo:text-transform="uppercase" fo:color="#efede3" style:text-line-through-type="none" style:text-line-through-style="none" style:text-line-through-width="auto" style:text-line-through-color="font-color" style:text-position="0% 100%" fo:font-family="Franklin Gothic Book" fo:font-size="1in" style:font-size-asian="1in" style:font-size-complex="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0">
      <style:paragraph-properties fo:line-height="100%" fo:text-align="left" style:tab-stop-distance="1in" fo:margin-left="1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4">
      <style:paragraph-properties fo:line-height="89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5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5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96">
      <style:text-properties fo:font-variant="normal" fo:text-transform="none" fo:color="#efede3" style:text-line-through-type="none" style:text-line-through-style="none" style:text-line-through-width="auto" style:text-line-through-color="font-color" style:text-position="0% 100%" fo:font-family="Franklin Gothic Book" fo:font-size="0.33333in" style:font-size-asian="0.33333in" style:font-size-complex="0.33333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3">
      <style:paragraph-properties fo:line-height="100%" fo:text-align="left" style:tab-stop-distance="1in" fo:margin-left="1.5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97">
      <style:paragraph-properties fo:line-height="112%" fo:text-align="righ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20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5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421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5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199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422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57">
      <style:paragraph-properties fo:line-height="100%" fo:text-align="left" style:tab-stop-distance="1in" fo:margin-left="2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2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24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59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425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26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650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427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651">
      <style:drawing-page-properties draw:fill="solid" draw:fill-color="#efede3" draw:opacity="100%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65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2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53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54">
      <style:paragraph-properties fo:line-height="89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5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656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57">
      <style:paragraph-properties fo:line-height="94%" fo:text-align="left" style:tab-stop-distance="1in" fo:margin-left="0.42in" fo:margin-right="0in" fo:text-indent="-0.42in" fo:margin-top="0.13889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5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7778in" style:font-size-asian="0.27778in" style:font-size-complex="0.27778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00">
      <style:text-properties fo:font-variant="normal" fo:text-transform="none" fo:color="#efede3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02">
      <style:text-properties fo:font-variant="normal" fo:text-transform="none" fo:color="#efede3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1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3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2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04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05">
      <style:text-properties fo:font-variant="normal" fo:text-transform="none" fo:color="#efede3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06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5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30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07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66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431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08">
      <style:text-properties fo:font-variant="normal" fo:text-transform="none" fo:color="#efede3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67">
      <style:drawing-page-properties draw:fill="solid" draw:fill-color="#ffffff" draw:opacity="100%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43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09">
      <style:text-properties fo:font-variant="normal" fo:text-transform="none" fo:color="#efede3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68">
      <style:drawing-page-properties draw:fill="solid" draw:fill-color="#efede3" draw:opacity="100%" presentation:visibility="visible" draw:background-size="border" presentation:background-objects-visible="false" presentation:background-visible="false" presentation:display-header="false" presentation:display-footer="false" presentation:display-page-number="false" presentation:display-date-time="false"/>
    </style:style>
    <style:style style:family="paragraph" style:name="a433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34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9">
      <style:text-properties fo:text-transform="uppercase" fo:color="#191b0e" style:text-line-through-type="none" style:text-line-through-style="none" style:text-line-through-width="auto" style:text-line-through-color="font-color" style:text-position="0% 100%" fo:font-family="Franklin Gothic Book" fo:font-size="1in" style:font-size-asian="1in" style:font-size-complex="1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3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36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60">
      <style:paragraph-properties fo:line-height="94%" fo:text-align="left" style:tab-stop-distance="1in" fo:margin-left="1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37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38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662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3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16667in" style:font-size-asian="0.16667in" style:font-size-complex="0.16667in" fo:letter-spacing="0in" fo:language="es" fo:country="CO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63">
      <style:paragraph-properties fo:line-height="94%" fo:text-align="left" style:tab-stop-distance="1in" fo:margin-left="1.5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65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5in" style:font-size-asian="0.25in" style:font-size-complex="0.25in" fo:letter-spacing="0in" fo:language="es" fo:country="ES" fo:font-style="italic" style:font-style-asian="italic" style:font-style-complex="italic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66">
      <style:paragraph-properties fo:line-height="94%" fo:text-align="left" style:tab-stop-distance="1in" fo:margin-left="2in" fo:margin-right="0in" fo:text-indent="-0.42in" fo:margin-top="0.06944in" fo:margin-bottom="0.02778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68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s" fo:country="E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69">
      <style:text-properties fo:font-variant="normal" fo:text-transform="none" fo:color="#191b0e" style:text-line-through-type="none" style:text-line-through-style="none" style:text-line-through-width="auto" style:text-line-through-color="font-color" style:text-position="0% 100%" fo:font-family="Franklin Gothic Book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text:list-style style:name="a279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354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738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35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70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320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70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77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131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69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58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70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134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775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402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137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661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405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664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40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283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667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10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362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17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107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365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63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17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368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63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177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253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637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256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140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259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526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144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337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529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603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412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671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4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226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110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229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10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13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371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11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18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16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375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64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452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262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455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266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45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532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341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725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535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344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728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5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347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5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539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232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5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50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310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236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7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50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313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20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57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49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316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765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50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57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76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577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270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462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19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text:list-style style:name="a273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731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658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276">
      <text:list-level-style-bullet text:level="1" text:bullet-char="■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■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■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■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■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■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■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■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■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734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350">
      <text:list-level-style-bullet text:level="1" text:bullet-char="–">
        <style:list-level-properties text:space-before="0in" text:min-label-width="0.42in"/>
        <style:text-properties fo:font-family="Franklin Gothic Book" style:font-family-generic="swiss" style:font-pitch="variable" fo:font-size="100%"/>
      </text:list-level-style-bullet>
      <text:list-level-style-bullet text:level="2" text:bullet-char="–">
        <style:list-level-properties text:space-before="0.58in" text:min-label-width="0.42in"/>
        <style:text-properties fo:font-family="Franklin Gothic Book" style:font-family-generic="swiss" style:font-pitch="variable" fo:font-size="100%"/>
      </text:list-level-style-bullet>
      <text:list-level-style-bullet text:level="3" text:bullet-char="–">
        <style:list-level-properties text:space-before="1.08in" text:min-label-width="0.42in"/>
        <style:text-properties fo:font-family="Franklin Gothic Book" style:font-family-generic="swiss" style:font-pitch="variable" fo:font-size="100%"/>
      </text:list-level-style-bullet>
      <text:list-level-style-bullet text:level="4" text:bullet-char="–">
        <style:list-level-properties text:space-before="1.58in" text:min-label-width="0.42in"/>
        <style:text-properties fo:font-family="Franklin Gothic Book" style:font-family-generic="swiss" style:font-pitch="variable" fo:font-size="100%"/>
      </text:list-level-style-bullet>
      <text:list-level-style-bullet text:level="5" text:bullet-char="–">
        <style:list-level-properties text:space-before="2.08in" text:min-label-width="0.42in"/>
        <style:text-properties fo:font-family="Franklin Gothic Book" style:font-family-generic="swiss" style:font-pitch="variable" fo:font-size="100%"/>
      </text:list-level-style-bullet>
      <text:list-level-style-bullet text:level="6" text:bullet-char="–">
        <style:list-level-properties text:space-before="2.58in" text:min-label-width="0.42in"/>
        <style:text-properties fo:font-family="Franklin Gothic Book" style:font-family-generic="swiss" style:font-pitch="variable" fo:font-size="100%"/>
      </text:list-level-style-bullet>
      <text:list-level-style-bullet text:level="7" text:bullet-char="–">
        <style:list-level-properties text:space-before="3.08in" text:min-label-width="0.42in"/>
        <style:text-properties fo:font-family="Franklin Gothic Book" style:font-family-generic="swiss" style:font-pitch="variable" fo:font-size="100%"/>
      </text:list-level-style-bullet>
      <text:list-level-style-bullet text:level="8" text:bullet-char="–">
        <style:list-level-properties text:space-before="3.58in" text:min-label-width="0.42in"/>
        <style:text-properties fo:font-family="Franklin Gothic Book" style:font-family-generic="swiss" style:font-pitch="variable" fo:font-size="100%"/>
      </text:list-level-style-bullet>
      <text:list-level-style-bullet text:level="9" text:bullet-char="–">
        <style:list-level-properties text:space-before="4.08in" text:min-label-width="0.42in"/>
        <style:text-properties fo:font-family="Franklin Gothic Book" style:font-family-generic="swiss" style:font-pitch="variable" fo:font-size="100%"/>
      </text:list-level-style-bullet>
    </text:list-style>
    <text:list-style style:name="a543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5in"/>
      </text:list-level-style-number>
      <text:list-level-style-number text:level="3" style:num-format="" style:num-list-format-name="">
        <style:list-level-properties text:space-before="1in"/>
      </text:list-level-style-number>
      <text:list-level-style-number text:level="4" style:num-format="" style:num-list-format-name="">
        <style:list-level-properties text:space-before="1.5in"/>
      </text:list-level-style-number>
      <text:list-level-style-number text:level="5" style:num-format="" style:num-list-format-name="">
        <style:list-level-properties text:space-before="2in"/>
      </text:list-level-style-number>
      <text:list-level-style-number text:level="6" style:num-format="" style:num-list-format-name="">
        <style:list-level-properties text:space-before="2.5in"/>
      </text:list-level-style-number>
      <text:list-level-style-number text:level="7" style:num-format="" style:num-list-format-name="">
        <style:list-level-properties text:space-before="3in"/>
      </text:list-level-style-number>
      <text:list-level-style-number text:level="8" style:num-format="" style:num-list-format-name="">
        <style:list-level-properties text:space-before="3.5in"/>
      </text:list-level-style-number>
      <text:list-level-style-number text:level="9" style:num-format="" style:num-list-format-name="">
        <style:list-level-properties text:space-before="4in"/>
      </text:list-level-style-number>
    </text:list-style>
    <number:date-style xmlns:number="urn:oasis:names:tc:opendocument:xmlns:datastyle:1.0" style:name="a756" number:transliteration-format="" number:transliteration-style="long">
      <number:day number:calendar="gregorian"/>
      <number:text>/</number:text>
      <number:month number:style="long" number:calendar="gregorian"/>
      <number:text>/</number:text>
      <number:year number:style="long" number:calendar="gregorian"/>
    </number:date-style>
    <number:date-style xmlns:number="urn:oasis:names:tc:opendocument:xmlns:datastyle:1.0" style:name="a562" number:transliteration-format="" number:transliteration-style="long">
      <number:day number:calendar="gregorian"/>
      <number:text>/</number:text>
      <number:month number:style="long" number:calendar="gregorian"/>
      <number:text>/</number:text>
      <number:year number:style="long" number:calendar="gregorian"/>
    </number:date-style>
    <number:date-style xmlns:number="urn:oasis:names:tc:opendocument:xmlns:datastyle:1.0" style:name="a39" number:transliteration-format="" number:transliteration-style="long">
      <number:day number:calendar="gregorian"/>
      <number:text>/</number:text>
      <number:month number:style="long" number:calendar="gregorian"/>
      <number:text>/</number:text>
      <number:year number:style="long" number:calendar="gregorian"/>
    </number:date-style>
    <number:date-style xmlns:number="urn:oasis:names:tc:opendocument:xmlns:datastyle:1.0" style:name="a689" number:transliteration-format="" number:transliteration-style="long">
      <number:day number:calendar="gregorian"/>
      <number:text>/</number:text>
      <number:month number:style="long" number:calendar="gregorian"/>
      <number:text>/</number:text>
      <number:year number:style="long" number:calendar="gregorian"/>
    </number:date-style>
    <number:date-style xmlns:number="urn:oasis:names:tc:opendocument:xmlns:datastyle:1.0" style:name="a78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23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741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674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443" number:transliteration-format="" number:transliteration-style="long">
      <number:day number:calendar="gregorian"/>
      <number:text>/</number:text>
      <number:month number:style="long" number:calendar="gregorian"/>
      <number:text>/</number:text>
      <number:year number:style="long" number:calendar="gregorian"/>
    </number:date-style>
    <number:date-style xmlns:number="urn:oasis:names:tc:opendocument:xmlns:datastyle:1.0" style:name="a378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622" number:transliteration-format="" number:transliteration-style="long">
      <number:day number:calendar="gregorian"/>
      <number:text>/</number:text>
      <number:month number:style="long" number:calendar="gregorian"/>
      <number:text>/</number:text>
      <number:year number:style="long" number:calendar="gregorian"/>
    </number:date-style>
    <number:date-style xmlns:number="urn:oasis:names:tc:opendocument:xmlns:datastyle:1.0" style:name="a147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217" number:transliteration-format="" number:transliteration-style="long">
      <number:day number:calendar="gregorian"/>
      <number:text>/</number:text>
      <number:month number:style="long" number:calendar="gregorian"/>
      <number:text>/</number:text>
      <number:year number:style="long" number:calendar="gregorian"/>
    </number:date-style>
    <number:date-style xmlns:number="urn:oasis:names:tc:opendocument:xmlns:datastyle:1.0" style:name="a489" number:transliteration-format="" number:transliteration-style="long">
      <number:day number:calendar="gregorian"/>
      <number:text>/</number:text>
      <number:month number:style="long" number:calendar="gregorian"/>
      <number:text>/</number:text>
      <number:year number:style="long" number:calendar="gregorian"/>
    </number:date-style>
    <number:date-style xmlns:number="urn:oasis:names:tc:opendocument:xmlns:datastyle:1.0" style:name="a201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474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95" number:transliteration-format="" number:transliteration-style="long">
      <number:day number:calendar="gregorian"/>
      <number:text>/</number:text>
      <number:month number:style="long" number:calendar="gregorian"/>
      <number:text>/</number:text>
      <number:year number:style="long" number:calendar="gregorian"/>
    </number:date-style>
    <number:date-style xmlns:number="urn:oasis:names:tc:opendocument:xmlns:datastyle:1.0" style:name="a546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286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393" number:transliteration-format="" number:transliteration-style="long">
      <number:day number:calendar="gregorian"/>
      <number:text>/</number:text>
      <number:month number:style="long" number:calendar="gregorian"/>
      <number:text>/</number:text>
      <number:year number:style="long" number:calendar="gregorian"/>
    </number:date-style>
    <number:date-style xmlns:number="urn:oasis:names:tc:opendocument:xmlns:datastyle:1.0" style:name="a162" number:transliteration-format="" number:transliteration-style="long">
      <number:day number:calendar="gregorian"/>
      <number:text>/</number:text>
      <number:month number:style="long" number:calendar="gregorian"/>
      <number:text>/</number:text>
      <number:year number:style="long" number:calendar="gregorian"/>
    </number:date-style>
    <number:date-style xmlns:number="urn:oasis:names:tc:opendocument:xmlns:datastyle:1.0" style:name="a301" number:transliteration-format="" number:transliteration-style="long">
      <number:day number:calendar="gregorian"/>
      <number:text>/</number:text>
      <number:month number:style="long" number:calendar="gregorian"/>
      <number:text>/</number:text>
      <number:year number:style="long" number:calendar="gregorian"/>
    </number:date-style>
    <number:date-style xmlns:number="urn:oasis:names:tc:opendocument:xmlns:datastyle:1.0" style:name="a428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606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</office:automatic-styles>
  <office:master-styles>
    <draw:layer-set>
      <draw:layer draw:name="Master1-bg" draw:protected="true"/>
    </draw:layer-set>
    <style:master-page style:name="Master1-Recorte" style:page-layout-name="pageLayout1" draw:style-name="a0">
      <draw:frame draw:id="id0" presentation:style-name="a4" draw:name="Title Placeholder 1" svg:x="1.5in" svg:y="0.75in" svg:width="10.5in" svg:height="1.625in" presentation:class="title" presentation:placeholder="false">
        <draw:text-box>
          <text:p text:style-name="a3" text:class-names="" text:cond-style-name="">
            <text:span text:style-name="a1" text:class-names="">Haga clic para modificar el estilo de título del patrón</text:span>
            <text:span text:style-name="a2" text:class-names=""/>
          </text:p>
        </draw:text-box>
        <svg:title/>
        <svg:desc/>
      </draw:frame>
      <draw:frame draw:id="id1" presentation:style-name="a21" draw:name="Text Placeholder 2" svg:x="1.5in" svg:y="2.5in" svg:width="10.5in" svg:height="3.91667in" presentation:class="outline" presentation:placeholder="false">
        <draw:text-box>
          <text:list text:style-name="a7">
            <text:list-item>
              <text:p text:style-name="a6" text:class-names="" text:cond-style-name="">
                <text:span text:style-name="a5" text:class-names="">Haga clic para modificar los estilos de texto del patrón</text:span>
              </text:p>
            </text:list-item>
          </text:list>
          <text:list text:style-name="a10">
            <text:list-item>
              <text:list text:style-name="a10">
                <text:list-item>
                  <text:p text:style-name="a9" text:class-names="" text:cond-style-name="">
                    <text:span text:style-name="a8" text:class-names="">Segundo nivel</text:span>
                  </text:p>
                </text:list-item>
              </text:list>
            </text:list-item>
          </text:list>
          <text:list text:style-name="a13">
            <text:list-item>
              <text:list text:style-name="a13">
                <text:list-item>
                  <text:list text:style-name="a13">
                    <text:list-item>
                      <text:p text:style-name="a12" text:class-names="" text:cond-style-name="">
                        <text:span text:style-name="a11" text:class-names="">Tercer nivel</text:span>
                      </text:p>
                    </text:list-item>
                  </text:list>
                </text:list-item>
              </text:list>
            </text:list-item>
          </text:list>
          <text:list text:style-name="a16">
            <text:list-item>
              <text:list text:style-name="a16">
                <text:list-item>
                  <text:list text:style-name="a16">
                    <text:list-item>
                      <text:list text:style-name="a16">
                        <text:list-item>
                          <text:p text:style-name="a15" text:class-names="" text:cond-style-name="">
                            <text:span text:style-name="a14" text:class-names="">Cuarto nivel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20">
            <text:list-item>
              <text:list text:style-name="a20">
                <text:list-item>
                  <text:list text:style-name="a20">
                    <text:list-item>
                      <text:list text:style-name="a20">
                        <text:list-item>
                          <text:list text:style-name="a20">
                            <text:list-item>
                              <text:p text:style-name="a19" text:class-names="" text:cond-style-name="">
                                <text:span text:style-name="a17" text:class-names="">Quinto nivel</text:span>
                                <text:span text:style-name="a18" text:class-names=""/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2" presentation:style-name="a26" draw:name="Date Placeholder 3" svg:x="1.52083in" svg:y="7.05751in" svg:width="1.31734in" svg:height="0.44249in" presentation:class="date-time" presentation:placeholder="false">
        <draw:text-box>
          <text:p text:style-name="a25" text:class-names="" text:cond-style-name="">
            <text:span text:style-name="a22" text:class-names="">
              <text:date text:fixed="false" style:data-style-name="a23">4/9/2025</text:date>
            </text:span>
            <text:span text:style-name="a24" text:class-names=""/>
          </text:p>
        </draw:text-box>
        <svg:title/>
        <svg:desc/>
      </draw:frame>
      <draw:frame draw:id="id3" presentation:style-name="a29" draw:name="Footer Placeholder 4" svg:x="3.16444in" svg:y="7.05751in" svg:width="6.8688in" svg:height="0.44249in" presentation:class="footer" presentation:placeholder="false">
        <draw:text-box>
          <text:p text:style-name="a28" text:class-names="" text:cond-style-name="">
            <text:span text:style-name="a27" text:class-names=""/>
          </text:p>
        </draw:text-box>
        <svg:title/>
        <svg:desc/>
      </draw:frame>
      <draw:frame draw:id="id4" presentation:style-name="a33" draw:name="Slide Number Placeholder 5" svg:x="10.35951in" svg:y="7.05751in" svg:width="1.74573in" svg:height="0.44249in" presentation:class="page-number" presentation:placeholder="false">
        <draw:text-box>
          <text:p text:style-name="a32" text:class-names="" text:cond-style-name="">
            <text:span text:style-name="a30" text:class-names="">
              <text:page-number style:num-format="1" text:fixed="false">‹#›</text:page-number>
            </text:span>
            <text:span text:style-name="a31" text:class-names=""/>
          </text:p>
        </draw:text-box>
        <svg:title/>
        <svg:desc/>
      </draw:frame>
      <draw:custom-shape svg:x="0.52285in" svg:y="0.00041in" svg:width="0.25in" svg:height="7.5in" draw:id="id5" draw:style-name="a34" draw:name="Rectangle 8">
        <svg:title>Side bar</svg:title>
        <svg:desc/>
        <draw:enhanced-geometry xmlns:dr3d="urn:oasis:names:tc:opendocument:xmlns:dr3d:1.0" draw:type="non-primitive" svg:viewBox="0 0 21600 21600" draw:enhanced-path="M 0 0 L 21600 0 21600 21600 0 21600 Z N"/>
      </draw:custom-shape>
      <presentation:notes style:page-layout-name="pageLayout2" draw:style-name="a67">
        <draw:frame draw:id="id6" presentation:style-name="a37" draw:name="Marcador de encabezado 1" svg:x="0in" svg:y="0in" svg:width="3.25in" svg:height="0.50174in" presentation:class="header" presentation:placeholder="false">
          <draw:text-box>
            <text:p text:style-name="a36" text:class-names="" text:cond-style-name="">
              <text:span text:style-name="a35" text:class-names=""/>
            </text:p>
          </draw:text-box>
          <svg:title/>
          <svg:desc/>
        </draw:frame>
        <draw:frame draw:id="id7" presentation:style-name="a42" draw:name="Marcador de fecha 2" svg:x="4.24826in" svg:y="0in" svg:width="3.25in" svg:height="0.50174in" presentation:class="date-time" presentation:placeholder="false">
          <draw:text-box>
            <text:p text:style-name="a41" text:class-names="" text:cond-style-name="">
              <text:span text:style-name="a38" text:class-names="">
                <text:date text:fixed="false" style:data-style-name="a39">9/04/2025</text:date>
              </text:span>
              <text:span text:style-name="a40" text:class-names=""/>
            </text:p>
          </draw:text-box>
          <svg:title/>
          <svg:desc/>
        </draw:frame>
        <draw:page-thumbnail svg:x="0.75in" svg:y="1.25in" svg:width="6in" svg:height="3.375in" presentation:class="page" draw:id="id8" presentation:style-name="a43" draw:name="Marcador de imagen de diapositiva 3">
          <svg:title/>
          <svg:desc/>
        </draw:page-thumbnail>
        <draw:frame draw:id="id9" presentation:style-name="a59" draw:name="Marcador de notas 4" svg:x="0.75in" svg:y="4.8125in" svg:width="6in" svg:height="3.9375in" presentation:class="notes" presentation:placeholder="false">
          <draw:text-box>
            <text:p text:style-name="a45" text:class-names="" text:cond-style-name="">
              <text:span text:style-name="a44" text:class-names="">Haga clic para modificar los estilos de texto del patrón</text:span>
            </text:p>
            <text:list text:style-name="a48">
              <text:list-item>
                <text:list text:style-name="a48">
                  <text:list-item>
                    <text:p text:style-name="a47" text:class-names="" text:cond-style-name="">
                      <text:span text:style-name="a46" text:class-names="">Segundo nivel</text:span>
                    </text:p>
                  </text:list-item>
                </text:list>
              </text:list-item>
            </text:list>
            <text:list text:style-name="a51">
              <text:list-item>
                <text:list text:style-name="a51">
                  <text:list-item>
                    <text:list text:style-name="a51">
                      <text:list-item>
                        <text:p text:style-name="a50" text:class-names="" text:cond-style-name="">
                          <text:span text:style-name="a49" text:class-names="">Tercer nivel</text:span>
                        </text:p>
                      </text:list-item>
                    </text:list>
                  </text:list-item>
                </text:list>
              </text:list-item>
            </text:list>
            <text:list text:style-name="a54">
              <text:list-item>
                <text:list text:style-name="a54">
                  <text:list-item>
                    <text:list text:style-name="a54">
                      <text:list-item>
                        <text:list text:style-name="a54">
                          <text:list-item>
                            <text:p text:style-name="a53" text:class-names="" text:cond-style-name="">
                              <text:span text:style-name="a52" text:class-names="">Cuarto nivel</text:span>
                            </text:p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  <text:list text:style-name="a58">
              <text:list-item>
                <text:list text:style-name="a58">
                  <text:list-item>
                    <text:list text:style-name="a58">
                      <text:list-item>
                        <text:list text:style-name="a58">
                          <text:list-item>
                            <text:list text:style-name="a58">
                              <text:list-item>
                                <text:p text:style-name="a57" text:class-names="" text:cond-style-name="">
                                  <text:span text:style-name="a55" text:class-names="">Quinto nivel</text:span>
                                  <text:span text:style-name="a56" text:class-names=""/>
                                </text:p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  <svg:title/>
          <svg:desc/>
        </draw:frame>
        <draw:frame draw:id="id10" presentation:style-name="a62" draw:name="Marcador de pie de página 5" svg:x="0in" svg:y="9.49826in" svg:width="3.25in" svg:height="0.50174in" presentation:class="footer" presentation:placeholder="false">
          <draw:text-box>
            <text:p text:style-name="a61" text:class-names="" text:cond-style-name="">
              <text:span text:style-name="a60" text:class-names=""/>
            </text:p>
          </draw:text-box>
          <svg:title/>
          <svg:desc/>
        </draw:frame>
        <draw:frame draw:id="id11" presentation:style-name="a66" draw:name="Marcador de número de diapositiva 6" svg:x="4.24826in" svg:y="9.49826in" svg:width="3.25in" svg:height="0.50174in" presentation:class="page-number" presentation:placeholder="false">
          <draw:text-box>
            <text:p text:style-name="a65" text:class-names="" text:cond-style-name="">
              <text:span text:style-name="a63" text:class-names="">
                <text:page-number style:num-format="1" text:fixed="false">‹#›</text:page-number>
              </text:span>
              <text:span text:style-name="a64" text:class-names=""/>
            </text:p>
          </draw:text-box>
          <svg:title/>
          <svg:desc/>
        </draw:frame>
      </presentation:notes>
    </style:master-page>
    <style:master-page style:name="Master1-Layout1-title-Diapositiva-de-título" style:page-layout-name="pageLayout1" draw:style-name="a68">
      <draw:frame draw:id="id12" presentation:style-name="a72" draw:name="Title 1" svg:x="2.09441in" svg:y="1.95588in" svg:width="9.14395in" svg:height="2.29465in" presentation:class="title" presentation:placeholder="false">
        <draw:text-box>
          <text:p text:style-name="a71" text:class-names="" text:cond-style-name="">
            <text:span text:style-name="a69" text:class-names="">Haga clic para modificar el estilo de título del patrón</text:span>
            <text:span text:style-name="a70" text:class-names=""/>
          </text:p>
        </draw:text-box>
        <svg:title/>
        <svg:desc/>
      </draw:frame>
      <draw:frame draw:id="id13" presentation:style-name="a76" draw:name="Subtitle 2" svg:x="2.93078in" svg:y="4.32664in" svg:width="7.47121in" svg:height="1.18792in" presentation:class="subtitle" presentation:placeholder="false">
        <draw:text-box>
          <text:p text:style-name="a75" text:class-names="" text:cond-style-name="">
            <text:span text:style-name="a73" text:class-names="">Haga clic para modificar el estilo de subtítulo del patrón</text:span>
            <text:span text:style-name="a74" text:class-names=""/>
          </text:p>
        </draw:text-box>
        <svg:title/>
        <svg:desc/>
      </draw:frame>
      <draw:frame draw:id="id14" presentation:style-name="a81" draw:name="Date Placeholder 3" svg:x="0.82334in" svg:y="7.05751in" svg:width="1.75847in" svg:height="0.44249in" presentation:class="date-time" presentation:placeholder="false">
        <draw:text-box>
          <text:p text:style-name="a80" text:class-names="" text:cond-style-name="">
            <text:span text:style-name="a77" text:class-names="">
              <text:date text:fixed="false" style:data-style-name="a78">4/9/2025</text:date>
            </text:span>
            <text:span text:style-name="a79" text:class-names=""/>
          </text:p>
        </draw:text-box>
        <svg:title/>
        <svg:desc/>
      </draw:frame>
      <draw:frame draw:id="id15" presentation:style-name="a84" draw:name="Footer Placeholder 4" svg:x="2.82596in" svg:y="7.05751in" svg:width="7.68086in" svg:height="0.44249in" presentation:class="footer" presentation:placeholder="false">
        <draw:text-box>
          <text:p text:style-name="a83" text:class-names="" text:cond-style-name="">
            <text:span text:style-name="a82" text:class-names=""/>
          </text:p>
        </draw:text-box>
        <svg:title/>
        <svg:desc/>
      </draw:frame>
      <draw:frame draw:id="id16" presentation:style-name="a88" draw:name="Slide Number Placeholder 5" svg:x="10.75097in" svg:y="7.05751in" svg:width="1.74573in" svg:height="0.44249in" presentation:class="page-number" presentation:placeholder="false">
        <draw:text-box>
          <text:p text:style-name="a87" text:class-names="" text:cond-style-name="">
            <text:span text:style-name="a85" text:class-names="">
              <text:page-number style:num-format="1" text:fixed="false">‹#›</text:page-number>
            </text:span>
            <text:span text:style-name="a86" text:class-names=""/>
          </text:p>
        </draw:text-box>
        <svg:title/>
        <svg:desc/>
      </draw:frame>
      <draw:g draw:name="Group 6" draw:id="id17">
        <svg:title/>
        <svg:desc/>
        <draw:custom-shape svg:x="8.91509in" svg:y="1.84345in" svg:width="3.5816in" svg:height="4.82118in" draw:id="id18" draw:style-name="a89" draw:name="Freeform 6">
          <svg:title/>
          <svg:desc/>
          <draw:enhanced-geometry xmlns:dr3d="urn:oasis:names:tc:opendocument:xmlns:dr3d:1.0" draw:type="non-primitive" svg:viewBox="0 0 10000 10000" draw:enhanced-path="M 8761 0 L 10000 0 10000 10000 0 10000 0 9126 8761 9127 8761 0 Z N" draw:text-areas="?f8 ?f10 ?f9 ?f11">
            <draw:equation draw:name="f0" draw:formula="left"/>
            <draw:equation draw:name="f1" draw:formula="right"/>
            <draw:equation draw:name="f2" draw:formula="top"/>
            <draw:equation draw:name="f3" draw:formula="bottom"/>
            <draw:equation draw:name="f4" draw:formula="?f3 - ?f2"/>
            <draw:equation draw:name="f5" draw:formula="?f1 - ?f0"/>
            <draw:equation draw:name="f6" draw:formula="?f5 / 10000"/>
            <draw:equation draw:name="f7" draw:formula="?f4 / 10000"/>
            <draw:equation draw:name="f8" draw:formula="?f0 / ?f6"/>
            <draw:equation draw:name="f9" draw:formula="?f1 / ?f6"/>
            <draw:equation draw:name="f10" draw:formula="?f2 / ?f7"/>
            <draw:equation draw:name="f11" draw:formula="?f3 / ?f7"/>
          </draw:enhanced-geometry>
        </draw:custom-shape>
        <draw:custom-shape svg:x="0.82334in" svg:y="0.81416in" svg:width="3.58231in" svg:height="4.82118in" draw:id="id19" draw:style-name="a90" draw:name="Freeform 6">
          <svg:title/>
          <svg:desc/>
          <draw:enhanced-geometry xmlns:dr3d="urn:oasis:names:tc:opendocument:xmlns:dr3d:1.0" draw:type="non-primitive" svg:viewBox="0 0 10002 10000" draw:enhanced-path="M 8763 0 L 10002 0 10002 10000 2 10000 C -2 9698 4 9427 0 9125 L 8763 9128 8763 0 Z N" draw:text-areas="?f8 ?f10 ?f9 ?f11" draw:mirror-vertical="true" draw:mirror-horizontal="true">
            <draw:equation draw:name="f0" draw:formula="left"/>
            <draw:equation draw:name="f1" draw:formula="right"/>
            <draw:equation draw:name="f2" draw:formula="top"/>
            <draw:equation draw:name="f3" draw:formula="bottom"/>
            <draw:equation draw:name="f4" draw:formula="?f3 - ?f2"/>
            <draw:equation draw:name="f5" draw:formula="?f1 - ?f0"/>
            <draw:equation draw:name="f6" draw:formula="?f5 / 10002"/>
            <draw:equation draw:name="f7" draw:formula="?f4 / 10000"/>
            <draw:equation draw:name="f8" draw:formula="?f0 / ?f6"/>
            <draw:equation draw:name="f9" draw:formula="?f1 / ?f6"/>
            <draw:equation draw:name="f10" draw:formula="?f2 / ?f7"/>
            <draw:equation draw:name="f11" draw:formula="?f3 / ?f7"/>
          </draw:enhanced-geometry>
        </draw:custom-shape>
      </draw:g>
      <presentation:notes style:page-layout-name="pageLayout2" draw:style-name="a123">
        <draw:frame draw:id="id6" presentation:style-name="a93" draw:name="Marcador de encabezado 1" svg:x="0in" svg:y="0in" svg:width="3.25in" svg:height="0.50174in" presentation:class="header" presentation:placeholder="false">
          <draw:text-box>
            <text:p text:style-name="a92" text:class-names="" text:cond-style-name="">
              <text:span text:style-name="a91" text:class-names=""/>
            </text:p>
          </draw:text-box>
          <svg:title/>
          <svg:desc/>
        </draw:frame>
        <draw:frame draw:id="id7" presentation:style-name="a98" draw:name="Marcador de fecha 2" svg:x="4.24826in" svg:y="0in" svg:width="3.25in" svg:height="0.50174in" presentation:class="date-time" presentation:placeholder="false">
          <draw:text-box>
            <text:p text:style-name="a97" text:class-names="" text:cond-style-name="">
              <text:span text:style-name="a94" text:class-names="">
                <text:date text:fixed="false" style:data-style-name="a95">9/04/2025</text:date>
              </text:span>
              <text:span text:style-name="a96" text:class-names=""/>
            </text:p>
          </draw:text-box>
          <svg:title/>
          <svg:desc/>
        </draw:frame>
        <draw:page-thumbnail svg:x="0.75in" svg:y="1.25in" svg:width="6in" svg:height="3.375in" presentation:class="page" draw:id="id8" presentation:style-name="a99" draw:name="Marcador de imagen de diapositiva 3">
          <svg:title/>
          <svg:desc/>
        </draw:page-thumbnail>
        <draw:frame draw:id="id9" presentation:style-name="a115" draw:name="Marcador de notas 4" svg:x="0.75in" svg:y="4.8125in" svg:width="6in" svg:height="3.9375in" presentation:class="notes" presentation:placeholder="false">
          <draw:text-box>
            <text:p text:style-name="a101" text:class-names="" text:cond-style-name="">
              <text:span text:style-name="a100" text:class-names="">Haga clic para modificar los estilos de texto del patrón</text:span>
            </text:p>
            <text:list text:style-name="a104">
              <text:list-item>
                <text:list text:style-name="a104">
                  <text:list-item>
                    <text:p text:style-name="a103" text:class-names="" text:cond-style-name="">
                      <text:span text:style-name="a102" text:class-names="">Segundo nivel</text:span>
                    </text:p>
                  </text:list-item>
                </text:list>
              </text:list-item>
            </text:list>
            <text:list text:style-name="a107">
              <text:list-item>
                <text:list text:style-name="a107">
                  <text:list-item>
                    <text:list text:style-name="a107">
                      <text:list-item>
                        <text:p text:style-name="a106" text:class-names="" text:cond-style-name="">
                          <text:span text:style-name="a105" text:class-names="">Tercer nivel</text:span>
                        </text:p>
                      </text:list-item>
                    </text:list>
                  </text:list-item>
                </text:list>
              </text:list-item>
            </text:list>
            <text:list text:style-name="a110">
              <text:list-item>
                <text:list text:style-name="a110">
                  <text:list-item>
                    <text:list text:style-name="a110">
                      <text:list-item>
                        <text:list text:style-name="a110">
                          <text:list-item>
                            <text:p text:style-name="a109" text:class-names="" text:cond-style-name="">
                              <text:span text:style-name="a108" text:class-names="">Cuarto nivel</text:span>
                            </text:p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  <text:list text:style-name="a114">
              <text:list-item>
                <text:list text:style-name="a114">
                  <text:list-item>
                    <text:list text:style-name="a114">
                      <text:list-item>
                        <text:list text:style-name="a114">
                          <text:list-item>
                            <text:list text:style-name="a114">
                              <text:list-item>
                                <text:p text:style-name="a113" text:class-names="" text:cond-style-name="">
                                  <text:span text:style-name="a111" text:class-names="">Quinto nivel</text:span>
                                  <text:span text:style-name="a112" text:class-names=""/>
                                </text:p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  <svg:title/>
          <svg:desc/>
        </draw:frame>
        <draw:frame draw:id="id10" presentation:style-name="a118" draw:name="Marcador de pie de página 5" svg:x="0in" svg:y="9.49826in" svg:width="3.25in" svg:height="0.50174in" presentation:class="footer" presentation:placeholder="false">
          <draw:text-box>
            <text:p text:style-name="a117" text:class-names="" text:cond-style-name="">
              <text:span text:style-name="a116" text:class-names=""/>
            </text:p>
          </draw:text-box>
          <svg:title/>
          <svg:desc/>
        </draw:frame>
        <draw:frame draw:id="id11" presentation:style-name="a122" draw:name="Marcador de número de diapositiva 6" svg:x="4.24826in" svg:y="9.49826in" svg:width="3.25in" svg:height="0.50174in" presentation:class="page-number" presentation:placeholder="false">
          <draw:text-box>
            <text:p text:style-name="a121" text:class-names="" text:cond-style-name="">
              <text:span text:style-name="a119" text:class-names="">
                <text:page-number style:num-format="1" text:fixed="false">‹#›</text:page-number>
              </text:span>
              <text:span text:style-name="a120" text:class-names=""/>
            </text:p>
          </draw:text-box>
          <svg:title/>
          <svg:desc/>
        </draw:frame>
      </presentation:notes>
    </style:master-page>
    <style:master-page style:name="Master1-Layout2-obj-Título-y-objetos" style:page-layout-name="pageLayout1" draw:style-name="a124">
      <draw:frame draw:id="id20" draw:layer="Master1-bg" presentation:style-name="a128" draw:name="Title 1" svg:x="1.5in" svg:y="0.75in" svg:width="10.5in" svg:height="1.625in" presentation:class="title" presentation:placeholder="false">
        <draw:text-box>
          <text:p text:style-name="a127" text:class-names="" text:cond-style-name="">
            <text:span text:style-name="a125" text:class-names="">Haga clic para modificar el estilo de título del patrón</text:span>
            <text:span text:style-name="a126" text:class-names=""/>
          </text:p>
        </draw:text-box>
        <svg:title/>
        <svg:desc/>
      </draw:frame>
      <draw:frame draw:id="id21" presentation:style-name="a145" draw:name="Content Placeholder 2" svg:x="1.5in" svg:y="2.5in" svg:width="10.5in" svg:height="3.91667in" presentation:class="object" presentation:placeholder="false">
        <draw:text-box>
          <text:list text:style-name="a131">
            <text:list-item>
              <text:p text:style-name="a130" text:class-names="" text:cond-style-name="">
                <text:span text:style-name="a129" text:class-names="">Haga clic para modificar los estilos de texto del patrón</text:span>
              </text:p>
            </text:list-item>
          </text:list>
          <text:list text:style-name="a134">
            <text:list-item>
              <text:list text:style-name="a134">
                <text:list-item>
                  <text:p text:style-name="a133" text:class-names="" text:cond-style-name="">
                    <text:span text:style-name="a132" text:class-names="">Segundo nivel</text:span>
                  </text:p>
                </text:list-item>
              </text:list>
            </text:list-item>
          </text:list>
          <text:list text:style-name="a137">
            <text:list-item>
              <text:list text:style-name="a137">
                <text:list-item>
                  <text:list text:style-name="a137">
                    <text:list-item>
                      <text:p text:style-name="a136" text:class-names="" text:cond-style-name="">
                        <text:span text:style-name="a135" text:class-names="">Tercer nivel</text:span>
                      </text:p>
                    </text:list-item>
                  </text:list>
                </text:list-item>
              </text:list>
            </text:list-item>
          </text:list>
          <text:list text:style-name="a140">
            <text:list-item>
              <text:list text:style-name="a140">
                <text:list-item>
                  <text:list text:style-name="a140">
                    <text:list-item>
                      <text:list text:style-name="a140">
                        <text:list-item>
                          <text:p text:style-name="a139" text:class-names="" text:cond-style-name="">
                            <text:span text:style-name="a138" text:class-names="">Cuarto nivel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144">
            <text:list-item>
              <text:list text:style-name="a144">
                <text:list-item>
                  <text:list text:style-name="a144">
                    <text:list-item>
                      <text:list text:style-name="a144">
                        <text:list-item>
                          <text:list text:style-name="a144">
                            <text:list-item>
                              <text:p text:style-name="a143" text:class-names="" text:cond-style-name="">
                                <text:span text:style-name="a141" text:class-names="">Quinto nivel</text:span>
                                <text:span text:style-name="a142" text:class-names=""/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22" presentation:style-name="a150" draw:name="Date Placeholder 3" svg:x="1.52083in" svg:y="7.05751in" svg:width="1.31734in" svg:height="0.44249in" presentation:class="date-time" presentation:placeholder="false">
        <draw:text-box>
          <text:p text:style-name="a149" text:class-names="" text:cond-style-name="">
            <text:span text:style-name="a146" text:class-names="">
              <text:date text:fixed="false" style:data-style-name="a147">4/9/2025</text:date>
            </text:span>
            <text:span text:style-name="a148" text:class-names=""/>
          </text:p>
        </draw:text-box>
        <svg:title/>
        <svg:desc/>
      </draw:frame>
      <draw:frame draw:id="id23" presentation:style-name="a153" draw:name="Footer Placeholder 4" svg:x="3.16444in" svg:y="7.05751in" svg:width="6.8688in" svg:height="0.44249in" presentation:class="footer" presentation:placeholder="false">
        <draw:text-box>
          <text:p text:style-name="a152" text:class-names="" text:cond-style-name="">
            <text:span text:style-name="a151" text:class-names=""/>
          </text:p>
        </draw:text-box>
        <svg:title/>
        <svg:desc/>
      </draw:frame>
      <draw:frame draw:id="id24" presentation:style-name="a157" draw:name="Slide Number Placeholder 5" svg:x="10.35951in" svg:y="7.05751in" svg:width="1.74573in" svg:height="0.44249in" presentation:class="page-number" presentation:placeholder="false">
        <draw:text-box>
          <text:p text:style-name="a156" text:class-names="" text:cond-style-name="">
            <text:span text:style-name="a154" text:class-names="">
              <text:page-number style:num-format="1" text:fixed="false">‹#›</text:page-number>
            </text:span>
            <text:span text:style-name="a155" text:class-names=""/>
          </text:p>
        </draw:text-box>
        <svg:title/>
        <svg:desc/>
      </draw:frame>
      <presentation:notes style:page-layout-name="pageLayout2" draw:style-name="a190">
        <draw:frame draw:id="id6" presentation:style-name="a160" draw:name="Marcador de encabezado 1" svg:x="0in" svg:y="0in" svg:width="3.25in" svg:height="0.50174in" presentation:class="header" presentation:placeholder="false">
          <draw:text-box>
            <text:p text:style-name="a159" text:class-names="" text:cond-style-name="">
              <text:span text:style-name="a158" text:class-names=""/>
            </text:p>
          </draw:text-box>
          <svg:title/>
          <svg:desc/>
        </draw:frame>
        <draw:frame draw:id="id7" presentation:style-name="a165" draw:name="Marcador de fecha 2" svg:x="4.24826in" svg:y="0in" svg:width="3.25in" svg:height="0.50174in" presentation:class="date-time" presentation:placeholder="false">
          <draw:text-box>
            <text:p text:style-name="a164" text:class-names="" text:cond-style-name="">
              <text:span text:style-name="a161" text:class-names="">
                <text:date text:fixed="false" style:data-style-name="a162">9/04/2025</text:date>
              </text:span>
              <text:span text:style-name="a163" text:class-names=""/>
            </text:p>
          </draw:text-box>
          <svg:title/>
          <svg:desc/>
        </draw:frame>
        <draw:page-thumbnail svg:x="0.75in" svg:y="1.25in" svg:width="6in" svg:height="3.375in" presentation:class="page" draw:id="id8" presentation:style-name="a166" draw:name="Marcador de imagen de diapositiva 3">
          <svg:title/>
          <svg:desc/>
        </draw:page-thumbnail>
        <draw:frame draw:id="id9" presentation:style-name="a182" draw:name="Marcador de notas 4" svg:x="0.75in" svg:y="4.8125in" svg:width="6in" svg:height="3.9375in" presentation:class="notes" presentation:placeholder="false">
          <draw:text-box>
            <text:p text:style-name="a168" text:class-names="" text:cond-style-name="">
              <text:span text:style-name="a167" text:class-names="">Haga clic para modificar los estilos de texto del patrón</text:span>
            </text:p>
            <text:list text:style-name="a171">
              <text:list-item>
                <text:list text:style-name="a171">
                  <text:list-item>
                    <text:p text:style-name="a170" text:class-names="" text:cond-style-name="">
                      <text:span text:style-name="a169" text:class-names="">Segundo nivel</text:span>
                    </text:p>
                  </text:list-item>
                </text:list>
              </text:list-item>
            </text:list>
            <text:list text:style-name="a174">
              <text:list-item>
                <text:list text:style-name="a174">
                  <text:list-item>
                    <text:list text:style-name="a174">
                      <text:list-item>
                        <text:p text:style-name="a173" text:class-names="" text:cond-style-name="">
                          <text:span text:style-name="a172" text:class-names="">Tercer nivel</text:span>
                        </text:p>
                      </text:list-item>
                    </text:list>
                  </text:list-item>
                </text:list>
              </text:list-item>
            </text:list>
            <text:list text:style-name="a177">
              <text:list-item>
                <text:list text:style-name="a177">
                  <text:list-item>
                    <text:list text:style-name="a177">
                      <text:list-item>
                        <text:list text:style-name="a177">
                          <text:list-item>
                            <text:p text:style-name="a176" text:class-names="" text:cond-style-name="">
                              <text:span text:style-name="a175" text:class-names="">Cuarto nivel</text:span>
                            </text:p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  <text:list text:style-name="a181">
              <text:list-item>
                <text:list text:style-name="a181">
                  <text:list-item>
                    <text:list text:style-name="a181">
                      <text:list-item>
                        <text:list text:style-name="a181">
                          <text:list-item>
                            <text:list text:style-name="a181">
                              <text:list-item>
                                <text:p text:style-name="a180" text:class-names="" text:cond-style-name="">
                                  <text:span text:style-name="a178" text:class-names="">Quinto nivel</text:span>
                                  <text:span text:style-name="a179" text:class-names=""/>
                                </text:p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  <svg:title/>
          <svg:desc/>
        </draw:frame>
        <draw:frame draw:id="id10" presentation:style-name="a185" draw:name="Marcador de pie de página 5" svg:x="0in" svg:y="9.49826in" svg:width="3.25in" svg:height="0.50174in" presentation:class="footer" presentation:placeholder="false">
          <draw:text-box>
            <text:p text:style-name="a184" text:class-names="" text:cond-style-name="">
              <text:span text:style-name="a183" text:class-names=""/>
            </text:p>
          </draw:text-box>
          <svg:title/>
          <svg:desc/>
        </draw:frame>
        <draw:frame draw:id="id11" presentation:style-name="a189" draw:name="Marcador de número de diapositiva 6" svg:x="4.24826in" svg:y="9.49826in" svg:width="3.25in" svg:height="0.50174in" presentation:class="page-number" presentation:placeholder="false">
          <draw:text-box>
            <text:p text:style-name="a188" text:class-names="" text:cond-style-name="">
              <text:span text:style-name="a186" text:class-names="">
                <text:page-number style:num-format="1" text:fixed="false">‹#›</text:page-number>
              </text:span>
              <text:span text:style-name="a187" text:class-names=""/>
            </text:p>
          </draw:text-box>
          <svg:title/>
          <svg:desc/>
        </draw:frame>
      </presentation:notes>
    </style:master-page>
    <style:master-page style:name="Master1-Layout3-secHead-Encabezado-de-sección" style:page-layout-name="pageLayout1" draw:style-name="a191">
      <draw:frame draw:id="id25" presentation:style-name="a195" draw:name="Title 1" svg:x="0.83664in" svg:y="1.42318in" svg:width="10.51287in" svg:height="3.11979in" presentation:class="title" presentation:placeholder="false">
        <draw:text-box>
          <text:p text:style-name="a194" text:class-names="" text:cond-style-name="">
            <text:span text:style-name="a192" text:class-names="">Haga clic para modificar el estilo de título del patrón</text:span>
            <text:span text:style-name="a193" text:class-names=""/>
          </text:p>
        </draw:text-box>
        <svg:title/>
        <svg:desc/>
      </draw:frame>
      <draw:frame draw:id="id26" presentation:style-name="a199" draw:name="Text Placeholder 2" svg:x="0.83664in" svg:y="4.61103in" svg:width="10.51287in" svg:height="1.25035in" presentation:class="outline" presentation:placeholder="false">
        <draw:text-box>
          <text:list text:style-name="a198">
            <text:list-item>
              <text:p text:style-name="a197" text:class-names="" text:cond-style-name="">
                <text:span text:style-name="a196" text:class-names="">Haga clic para modificar los estilos de texto del patrón</text:span>
              </text:p>
            </text:list-item>
          </text:list>
        </draw:text-box>
        <svg:title/>
        <svg:desc/>
      </draw:frame>
      <draw:frame draw:id="id27" presentation:style-name="a204" draw:name="Date Placeholder 3" svg:x="0.80808in" svg:y="7.05751in" svg:width="1.77429in" svg:height="0.44249in" presentation:class="date-time" presentation:placeholder="false">
        <draw:text-box>
          <text:p text:style-name="a203" text:class-names="" text:cond-style-name="">
            <text:span text:style-name="a200" text:class-names="">
              <text:date text:fixed="false" style:data-style-name="a201">4/9/2025</text:date>
            </text:span>
            <text:span text:style-name="a202" text:class-names=""/>
          </text:p>
        </draw:text-box>
        <svg:title/>
        <svg:desc/>
      </draw:frame>
      <draw:frame draw:id="id28" presentation:style-name="a207" draw:name="Footer Placeholder 4" svg:x="2.82624in" svg:y="7.05751in" svg:width="7.68086in" svg:height="0.44249in" presentation:class="footer" presentation:placeholder="false">
        <draw:text-box>
          <text:p text:style-name="a206" text:class-names="" text:cond-style-name="">
            <text:span text:style-name="a205" text:class-names=""/>
          </text:p>
        </draw:text-box>
        <svg:title/>
        <svg:desc/>
      </draw:frame>
      <draw:frame draw:id="id29" presentation:style-name="a211" draw:name="Slide Number Placeholder 5" svg:x="10.75097in" svg:y="7.05751in" svg:width="1.74573in" svg:height="0.44249in" presentation:class="page-number" presentation:placeholder="false">
        <draw:text-box>
          <text:p text:style-name="a210" text:class-names="" text:cond-style-name="">
            <text:span text:style-name="a208" text:class-names="">
              <text:page-number style:num-format="1" text:fixed="false">‹#›</text:page-number>
            </text:span>
            <text:span text:style-name="a209" text:class-names=""/>
          </text:p>
        </draw:text-box>
        <svg:title/>
        <svg:desc/>
      </draw:frame>
      <draw:custom-shape svg:x="8.91509in" svg:y="1.84345in" svg:width="3.5816in" svg:height="4.82118in" draw:id="id30" draw:style-name="a212" draw:name="Freeform 6">
        <svg:title>Crop Mark</svg:title>
        <svg:desc/>
        <draw:enhanced-geometry xmlns:dr3d="urn:oasis:names:tc:opendocument:xmlns:dr3d:1.0" draw:type="non-primitive" svg:viewBox="0 0 4125 5554" draw:enhanced-path="M 3614 0 L 4125 0 4125 5554 0 5554 0 5074 3614 5074 3614 0 Z N" draw:text-areas="?f8 ?f10 ?f9 ?f11">
          <draw:equation draw:name="f0" draw:formula="left"/>
          <draw:equation draw:name="f1" draw:formula="right"/>
          <draw:equation draw:name="f2" draw:formula="top"/>
          <draw:equation draw:name="f3" draw:formula="bottom"/>
          <draw:equation draw:name="f4" draw:formula="?f3 - ?f2"/>
          <draw:equation draw:name="f5" draw:formula="?f1 - ?f0"/>
          <draw:equation draw:name="f6" draw:formula="?f5 / 4125"/>
          <draw:equation draw:name="f7" draw:formula="?f4 / 5554"/>
          <draw:equation draw:name="f8" draw:formula="0 / ?f6"/>
          <draw:equation draw:name="f9" draw:formula="?f1 / ?f6"/>
          <draw:equation draw:name="f10" draw:formula="0 / ?f7"/>
          <draw:equation draw:name="f11" draw:formula="?f3 / ?f7"/>
        </draw:enhanced-geometry>
      </draw:custom-shape>
      <presentation:notes style:page-layout-name="pageLayout2" draw:style-name="a245">
        <draw:frame draw:id="id6" presentation:style-name="a215" draw:name="Marcador de encabezado 1" svg:x="0in" svg:y="0in" svg:width="3.25in" svg:height="0.50174in" presentation:class="header" presentation:placeholder="false">
          <draw:text-box>
            <text:p text:style-name="a214" text:class-names="" text:cond-style-name="">
              <text:span text:style-name="a213" text:class-names=""/>
            </text:p>
          </draw:text-box>
          <svg:title/>
          <svg:desc/>
        </draw:frame>
        <draw:frame draw:id="id7" presentation:style-name="a220" draw:name="Marcador de fecha 2" svg:x="4.24826in" svg:y="0in" svg:width="3.25in" svg:height="0.50174in" presentation:class="date-time" presentation:placeholder="false">
          <draw:text-box>
            <text:p text:style-name="a219" text:class-names="" text:cond-style-name="">
              <text:span text:style-name="a216" text:class-names="">
                <text:date text:fixed="false" style:data-style-name="a217">9/04/2025</text:date>
              </text:span>
              <text:span text:style-name="a218" text:class-names=""/>
            </text:p>
          </draw:text-box>
          <svg:title/>
          <svg:desc/>
        </draw:frame>
        <draw:page-thumbnail svg:x="0.75in" svg:y="1.25in" svg:width="6in" svg:height="3.375in" presentation:class="page" draw:id="id8" presentation:style-name="a221" draw:name="Marcador de imagen de diapositiva 3">
          <svg:title/>
          <svg:desc/>
        </draw:page-thumbnail>
        <draw:frame draw:id="id9" presentation:style-name="a237" draw:name="Marcador de notas 4" svg:x="0.75in" svg:y="4.8125in" svg:width="6in" svg:height="3.9375in" presentation:class="notes" presentation:placeholder="false">
          <draw:text-box>
            <text:p text:style-name="a223" text:class-names="" text:cond-style-name="">
              <text:span text:style-name="a222" text:class-names="">Haga clic para modificar los estilos de texto del patrón</text:span>
            </text:p>
            <text:list text:style-name="a226">
              <text:list-item>
                <text:list text:style-name="a226">
                  <text:list-item>
                    <text:p text:style-name="a225" text:class-names="" text:cond-style-name="">
                      <text:span text:style-name="a224" text:class-names="">Segundo nivel</text:span>
                    </text:p>
                  </text:list-item>
                </text:list>
              </text:list-item>
            </text:list>
            <text:list text:style-name="a229">
              <text:list-item>
                <text:list text:style-name="a229">
                  <text:list-item>
                    <text:list text:style-name="a229">
                      <text:list-item>
                        <text:p text:style-name="a228" text:class-names="" text:cond-style-name="">
                          <text:span text:style-name="a227" text:class-names="">Tercer nivel</text:span>
                        </text:p>
                      </text:list-item>
                    </text:list>
                  </text:list-item>
                </text:list>
              </text:list-item>
            </text:list>
            <text:list text:style-name="a232">
              <text:list-item>
                <text:list text:style-name="a232">
                  <text:list-item>
                    <text:list text:style-name="a232">
                      <text:list-item>
                        <text:list text:style-name="a232">
                          <text:list-item>
                            <text:p text:style-name="a231" text:class-names="" text:cond-style-name="">
                              <text:span text:style-name="a230" text:class-names="">Cuarto nivel</text:span>
                            </text:p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  <text:list text:style-name="a236">
              <text:list-item>
                <text:list text:style-name="a236">
                  <text:list-item>
                    <text:list text:style-name="a236">
                      <text:list-item>
                        <text:list text:style-name="a236">
                          <text:list-item>
                            <text:list text:style-name="a236">
                              <text:list-item>
                                <text:p text:style-name="a235" text:class-names="" text:cond-style-name="">
                                  <text:span text:style-name="a233" text:class-names="">Quinto nivel</text:span>
                                  <text:span text:style-name="a234" text:class-names=""/>
                                </text:p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  <svg:title/>
          <svg:desc/>
        </draw:frame>
        <draw:frame draw:id="id10" presentation:style-name="a240" draw:name="Marcador de pie de página 5" svg:x="0in" svg:y="9.49826in" svg:width="3.25in" svg:height="0.50174in" presentation:class="footer" presentation:placeholder="false">
          <draw:text-box>
            <text:p text:style-name="a239" text:class-names="" text:cond-style-name="">
              <text:span text:style-name="a238" text:class-names=""/>
            </text:p>
          </draw:text-box>
          <svg:title/>
          <svg:desc/>
        </draw:frame>
        <draw:frame draw:id="id11" presentation:style-name="a244" draw:name="Marcador de número de diapositiva 6" svg:x="4.24826in" svg:y="9.49826in" svg:width="3.25in" svg:height="0.50174in" presentation:class="page-number" presentation:placeholder="false">
          <draw:text-box>
            <text:p text:style-name="a243" text:class-names="" text:cond-style-name="">
              <text:span text:style-name="a241" text:class-names="">
                <text:page-number style:num-format="1" text:fixed="false">‹#›</text:page-number>
              </text:span>
              <text:span text:style-name="a242" text:class-names=""/>
            </text:p>
          </draw:text-box>
          <svg:title/>
          <svg:desc/>
        </draw:frame>
      </presentation:notes>
    </style:master-page>
    <style:master-page style:name="Master1-Layout4-twoObj-Dos-objetos" style:page-layout-name="pageLayout1" draw:style-name="a246">
      <draw:frame draw:id="id31" draw:layer="Master1-bg" presentation:style-name="a250" draw:name="Title 1" svg:x="1.5in" svg:y="0.75in" svg:width="10.5in" svg:height="1.625in" presentation:class="title" presentation:placeholder="false">
        <draw:text-box>
          <text:p text:style-name="a249" text:class-names="" text:cond-style-name="">
            <text:span text:style-name="a247" text:class-names="">Haga clic para modificar el estilo de título del patrón</text:span>
            <text:span text:style-name="a248" text:class-names=""/>
          </text:p>
        </draw:text-box>
        <svg:title/>
        <svg:desc/>
      </draw:frame>
      <draw:frame draw:id="id32" presentation:style-name="a267" draw:name="Content Placeholder 2" svg:x="1.5in" svg:y="2.5in" svg:width="4.86416in" svg:height="3.91667in" presentation:class="object" presentation:placeholder="false">
        <draw:text-box>
          <text:list text:style-name="a253">
            <text:list-item>
              <text:p text:style-name="a252" text:class-names="" text:cond-style-name="">
                <text:span text:style-name="a251" text:class-names="">Haga clic para modificar los estilos de texto del patrón</text:span>
              </text:p>
            </text:list-item>
          </text:list>
          <text:list text:style-name="a256">
            <text:list-item>
              <text:list text:style-name="a256">
                <text:list-item>
                  <text:p text:style-name="a255" text:class-names="" text:cond-style-name="">
                    <text:span text:style-name="a254" text:class-names="">Segundo nivel</text:span>
                  </text:p>
                </text:list-item>
              </text:list>
            </text:list-item>
          </text:list>
          <text:list text:style-name="a259">
            <text:list-item>
              <text:list text:style-name="a259">
                <text:list-item>
                  <text:list text:style-name="a259">
                    <text:list-item>
                      <text:p text:style-name="a258" text:class-names="" text:cond-style-name="">
                        <text:span text:style-name="a257" text:class-names="">Tercer nivel</text:span>
                      </text:p>
                    </text:list-item>
                  </text:list>
                </text:list-item>
              </text:list>
            </text:list-item>
          </text:list>
          <text:list text:style-name="a262">
            <text:list-item>
              <text:list text:style-name="a262">
                <text:list-item>
                  <text:list text:style-name="a262">
                    <text:list-item>
                      <text:list text:style-name="a262">
                        <text:list-item>
                          <text:p text:style-name="a261" text:class-names="" text:cond-style-name="">
                            <text:span text:style-name="a260" text:class-names="">Cuarto nivel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266">
            <text:list-item>
              <text:list text:style-name="a266">
                <text:list-item>
                  <text:list text:style-name="a266">
                    <text:list-item>
                      <text:list text:style-name="a266">
                        <text:list-item>
                          <text:list text:style-name="a266">
                            <text:list-item>
                              <text:p text:style-name="a265" text:class-names="" text:cond-style-name="">
                                <text:span text:style-name="a263" text:class-names="">Quinto nivel</text:span>
                                <text:span text:style-name="a264" text:class-names=""/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33" presentation:style-name="a284" draw:name="Content Placeholder 3" svg:x="7.13627in" svg:y="2.5in" svg:width="4.86416in" svg:height="3.91667in" presentation:class="object" presentation:placeholder="false">
        <draw:text-box>
          <text:list text:style-name="a270">
            <text:list-item>
              <text:p text:style-name="a269" text:class-names="" text:cond-style-name="">
                <text:span text:style-name="a268" text:class-names="">Haga clic para modificar los estilos de texto del patrón</text:span>
              </text:p>
            </text:list-item>
          </text:list>
          <text:list text:style-name="a273">
            <text:list-item>
              <text:list text:style-name="a273">
                <text:list-item>
                  <text:p text:style-name="a272" text:class-names="" text:cond-style-name="">
                    <text:span text:style-name="a271" text:class-names="">Segundo nivel</text:span>
                  </text:p>
                </text:list-item>
              </text:list>
            </text:list-item>
          </text:list>
          <text:list text:style-name="a276">
            <text:list-item>
              <text:list text:style-name="a276">
                <text:list-item>
                  <text:list text:style-name="a276">
                    <text:list-item>
                      <text:p text:style-name="a275" text:class-names="" text:cond-style-name="">
                        <text:span text:style-name="a274" text:class-names="">Tercer nivel</text:span>
                      </text:p>
                    </text:list-item>
                  </text:list>
                </text:list-item>
              </text:list>
            </text:list-item>
          </text:list>
          <text:list text:style-name="a279">
            <text:list-item>
              <text:list text:style-name="a279">
                <text:list-item>
                  <text:list text:style-name="a279">
                    <text:list-item>
                      <text:list text:style-name="a279">
                        <text:list-item>
                          <text:p text:style-name="a278" text:class-names="" text:cond-style-name="">
                            <text:span text:style-name="a277" text:class-names="">Cuarto nivel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283">
            <text:list-item>
              <text:list text:style-name="a283">
                <text:list-item>
                  <text:list text:style-name="a283">
                    <text:list-item>
                      <text:list text:style-name="a283">
                        <text:list-item>
                          <text:list text:style-name="a283">
                            <text:list-item>
                              <text:p text:style-name="a282" text:class-names="" text:cond-style-name="">
                                <text:span text:style-name="a280" text:class-names="">Quinto nivel</text:span>
                                <text:span text:style-name="a281" text:class-names=""/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34" presentation:style-name="a289" draw:name="Date Placeholder 4" svg:x="1.52083in" svg:y="7.05751in" svg:width="1.31734in" svg:height="0.44249in" presentation:class="date-time" presentation:placeholder="false">
        <draw:text-box>
          <text:p text:style-name="a288" text:class-names="" text:cond-style-name="">
            <text:span text:style-name="a285" text:class-names="">
              <text:date text:fixed="false" style:data-style-name="a286">4/9/2025</text:date>
            </text:span>
            <text:span text:style-name="a287" text:class-names=""/>
          </text:p>
        </draw:text-box>
        <svg:title/>
        <svg:desc/>
      </draw:frame>
      <draw:frame draw:id="id35" presentation:style-name="a292" draw:name="Footer Placeholder 5" svg:x="3.16444in" svg:y="7.05751in" svg:width="6.8688in" svg:height="0.44249in" presentation:class="footer" presentation:placeholder="false">
        <draw:text-box>
          <text:p text:style-name="a291" text:class-names="" text:cond-style-name="">
            <text:span text:style-name="a290" text:class-names=""/>
          </text:p>
        </draw:text-box>
        <svg:title/>
        <svg:desc/>
      </draw:frame>
      <draw:frame draw:id="id36" presentation:style-name="a296" draw:name="Slide Number Placeholder 6" svg:x="10.35951in" svg:y="7.05751in" svg:width="1.74573in" svg:height="0.44249in" presentation:class="page-number" presentation:placeholder="false">
        <draw:text-box>
          <text:p text:style-name="a295" text:class-names="" text:cond-style-name="">
            <text:span text:style-name="a293" text:class-names="">
              <text:page-number style:num-format="1" text:fixed="false">‹#›</text:page-number>
            </text:span>
            <text:span text:style-name="a294" text:class-names=""/>
          </text:p>
        </draw:text-box>
        <svg:title/>
        <svg:desc/>
      </draw:frame>
      <presentation:notes style:page-layout-name="pageLayout2" draw:style-name="a329">
        <draw:frame draw:id="id6" presentation:style-name="a299" draw:name="Marcador de encabezado 1" svg:x="0in" svg:y="0in" svg:width="3.25in" svg:height="0.50174in" presentation:class="header" presentation:placeholder="false">
          <draw:text-box>
            <text:p text:style-name="a298" text:class-names="" text:cond-style-name="">
              <text:span text:style-name="a297" text:class-names=""/>
            </text:p>
          </draw:text-box>
          <svg:title/>
          <svg:desc/>
        </draw:frame>
        <draw:frame draw:id="id7" presentation:style-name="a304" draw:name="Marcador de fecha 2" svg:x="4.24826in" svg:y="0in" svg:width="3.25in" svg:height="0.50174in" presentation:class="date-time" presentation:placeholder="false">
          <draw:text-box>
            <text:p text:style-name="a303" text:class-names="" text:cond-style-name="">
              <text:span text:style-name="a300" text:class-names="">
                <text:date text:fixed="false" style:data-style-name="a301">9/04/2025</text:date>
              </text:span>
              <text:span text:style-name="a302" text:class-names=""/>
            </text:p>
          </draw:text-box>
          <svg:title/>
          <svg:desc/>
        </draw:frame>
        <draw:page-thumbnail svg:x="0.75in" svg:y="1.25in" svg:width="6in" svg:height="3.375in" presentation:class="page" draw:id="id8" presentation:style-name="a305" draw:name="Marcador de imagen de diapositiva 3">
          <svg:title/>
          <svg:desc/>
        </draw:page-thumbnail>
        <draw:frame draw:id="id9" presentation:style-name="a321" draw:name="Marcador de notas 4" svg:x="0.75in" svg:y="4.8125in" svg:width="6in" svg:height="3.9375in" presentation:class="notes" presentation:placeholder="false">
          <draw:text-box>
            <text:p text:style-name="a307" text:class-names="" text:cond-style-name="">
              <text:span text:style-name="a306" text:class-names="">Haga clic para modificar los estilos de texto del patrón</text:span>
            </text:p>
            <text:list text:style-name="a310">
              <text:list-item>
                <text:list text:style-name="a310">
                  <text:list-item>
                    <text:p text:style-name="a309" text:class-names="" text:cond-style-name="">
                      <text:span text:style-name="a308" text:class-names="">Segundo nivel</text:span>
                    </text:p>
                  </text:list-item>
                </text:list>
              </text:list-item>
            </text:list>
            <text:list text:style-name="a313">
              <text:list-item>
                <text:list text:style-name="a313">
                  <text:list-item>
                    <text:list text:style-name="a313">
                      <text:list-item>
                        <text:p text:style-name="a312" text:class-names="" text:cond-style-name="">
                          <text:span text:style-name="a311" text:class-names="">Tercer nivel</text:span>
                        </text:p>
                      </text:list-item>
                    </text:list>
                  </text:list-item>
                </text:list>
              </text:list-item>
            </text:list>
            <text:list text:style-name="a316">
              <text:list-item>
                <text:list text:style-name="a316">
                  <text:list-item>
                    <text:list text:style-name="a316">
                      <text:list-item>
                        <text:list text:style-name="a316">
                          <text:list-item>
                            <text:p text:style-name="a315" text:class-names="" text:cond-style-name="">
                              <text:span text:style-name="a314" text:class-names="">Cuarto nivel</text:span>
                            </text:p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  <text:list text:style-name="a320">
              <text:list-item>
                <text:list text:style-name="a320">
                  <text:list-item>
                    <text:list text:style-name="a320">
                      <text:list-item>
                        <text:list text:style-name="a320">
                          <text:list-item>
                            <text:list text:style-name="a320">
                              <text:list-item>
                                <text:p text:style-name="a319" text:class-names="" text:cond-style-name="">
                                  <text:span text:style-name="a317" text:class-names="">Quinto nivel</text:span>
                                  <text:span text:style-name="a318" text:class-names=""/>
                                </text:p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  <svg:title/>
          <svg:desc/>
        </draw:frame>
        <draw:frame draw:id="id10" presentation:style-name="a324" draw:name="Marcador de pie de página 5" svg:x="0in" svg:y="9.49826in" svg:width="3.25in" svg:height="0.50174in" presentation:class="footer" presentation:placeholder="false">
          <draw:text-box>
            <text:p text:style-name="a323" text:class-names="" text:cond-style-name="">
              <text:span text:style-name="a322" text:class-names=""/>
            </text:p>
          </draw:text-box>
          <svg:title/>
          <svg:desc/>
        </draw:frame>
        <draw:frame draw:id="id11" presentation:style-name="a328" draw:name="Marcador de número de diapositiva 6" svg:x="4.24826in" svg:y="9.49826in" svg:width="3.25in" svg:height="0.50174in" presentation:class="page-number" presentation:placeholder="false">
          <draw:text-box>
            <text:p text:style-name="a327" text:class-names="" text:cond-style-name="">
              <text:span text:style-name="a325" text:class-names="">
                <text:page-number style:num-format="1" text:fixed="false">‹#›</text:page-number>
              </text:span>
              <text:span text:style-name="a326" text:class-names=""/>
            </text:p>
          </draw:text-box>
          <svg:title/>
          <svg:desc/>
        </draw:frame>
      </presentation:notes>
    </style:master-page>
    <style:master-page style:name="Master1-Layout5-twoTxTwoObj-Comparación" style:page-layout-name="pageLayout1" draw:style-name="a330">
      <draw:frame draw:id="id37" draw:layer="Master1-bg" presentation:style-name="a334" draw:name="Title 1" svg:x="1.5in" svg:y="0.75in" svg:width="10.5in" svg:height="1.625in" presentation:class="title" presentation:placeholder="false">
        <draw:text-box>
          <text:p text:style-name="a333" text:class-names="" text:cond-style-name="">
            <text:span text:style-name="a331" text:class-names="">Haga clic para modificar el estilo de título del patrón</text:span>
            <text:span text:style-name="a332" text:class-names=""/>
          </text:p>
        </draw:text-box>
        <svg:title/>
        <svg:desc/>
      </draw:frame>
      <draw:frame draw:id="id38" presentation:style-name="a338" draw:name="Text Placeholder 2" svg:x="1.5in" svg:y="2.56in" svg:width="4.86in" svg:height="0.90104in" presentation:class="outline" presentation:placeholder="false">
        <draw:text-box>
          <text:list text:style-name="a337">
            <text:list-item>
              <text:p text:style-name="a336" text:class-names="" text:cond-style-name="">
                <text:span text:style-name="a335" text:class-names="">Haga clic para modificar los estilos de texto del patrón</text:span>
              </text:p>
            </text:list-item>
          </text:list>
        </draw:text-box>
        <svg:title/>
        <svg:desc/>
      </draw:frame>
      <draw:frame draw:id="id39" presentation:style-name="a355" draw:name="Content Placeholder 3" svg:x="1.5in" svg:y="3.61462in" svg:width="4.86in" svg:height="2.80205in" presentation:class="object" presentation:placeholder="false">
        <draw:text-box>
          <text:list text:style-name="a341">
            <text:list-item>
              <text:p text:style-name="a340" text:class-names="" text:cond-style-name="">
                <text:span text:style-name="a339" text:class-names="">Haga clic para modificar los estilos de texto del patrón</text:span>
              </text:p>
            </text:list-item>
          </text:list>
          <text:list text:style-name="a344">
            <text:list-item>
              <text:list text:style-name="a344">
                <text:list-item>
                  <text:p text:style-name="a343" text:class-names="" text:cond-style-name="">
                    <text:span text:style-name="a342" text:class-names="">Segundo nivel</text:span>
                  </text:p>
                </text:list-item>
              </text:list>
            </text:list-item>
          </text:list>
          <text:list text:style-name="a347">
            <text:list-item>
              <text:list text:style-name="a347">
                <text:list-item>
                  <text:list text:style-name="a347">
                    <text:list-item>
                      <text:p text:style-name="a346" text:class-names="" text:cond-style-name="">
                        <text:span text:style-name="a345" text:class-names="">Tercer nivel</text:span>
                      </text:p>
                    </text:list-item>
                  </text:list>
                </text:list-item>
              </text:list>
            </text:list-item>
          </text:list>
          <text:list text:style-name="a350">
            <text:list-item>
              <text:list text:style-name="a350">
                <text:list-item>
                  <text:list text:style-name="a350">
                    <text:list-item>
                      <text:list text:style-name="a350">
                        <text:list-item>
                          <text:p text:style-name="a349" text:class-names="" text:cond-style-name="">
                            <text:span text:style-name="a348" text:class-names="">Cuarto nivel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354">
            <text:list-item>
              <text:list text:style-name="a354">
                <text:list-item>
                  <text:list text:style-name="a354">
                    <text:list-item>
                      <text:list text:style-name="a354">
                        <text:list-item>
                          <text:list text:style-name="a354">
                            <text:list-item>
                              <text:p text:style-name="a353" text:class-names="" text:cond-style-name="">
                                <text:span text:style-name="a351" text:class-names="">Quinto nivel</text:span>
                                <text:span text:style-name="a352" text:class-names=""/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40" presentation:style-name="a359" draw:name="Text Placeholder 4" svg:x="7.13584in" svg:y="2.56in" svg:width="4.86in" svg:height="0.90104in" presentation:class="outline" presentation:placeholder="false">
        <draw:text-box>
          <text:list text:style-name="a358">
            <text:list-item>
              <text:p text:style-name="a357" text:class-names="" text:cond-style-name="">
                <text:span text:style-name="a356" text:class-names="">Haga clic para modificar los estilos de texto del patrón</text:span>
              </text:p>
            </text:list-item>
          </text:list>
        </draw:text-box>
        <svg:title/>
        <svg:desc/>
      </draw:frame>
      <draw:frame draw:id="id41" presentation:style-name="a376" draw:name="Content Placeholder 5" svg:x="7.13584in" svg:y="3.61462in" svg:width="4.86in" svg:height="2.80205in" presentation:class="object" presentation:placeholder="false">
        <draw:text-box>
          <text:list text:style-name="a362">
            <text:list-item>
              <text:p text:style-name="a361" text:class-names="" text:cond-style-name="">
                <text:span text:style-name="a360" text:class-names="">Haga clic para modificar los estilos de texto del patrón</text:span>
              </text:p>
            </text:list-item>
          </text:list>
          <text:list text:style-name="a365">
            <text:list-item>
              <text:list text:style-name="a365">
                <text:list-item>
                  <text:p text:style-name="a364" text:class-names="" text:cond-style-name="">
                    <text:span text:style-name="a363" text:class-names="">Segundo nivel</text:span>
                  </text:p>
                </text:list-item>
              </text:list>
            </text:list-item>
          </text:list>
          <text:list text:style-name="a368">
            <text:list-item>
              <text:list text:style-name="a368">
                <text:list-item>
                  <text:list text:style-name="a368">
                    <text:list-item>
                      <text:p text:style-name="a367" text:class-names="" text:cond-style-name="">
                        <text:span text:style-name="a366" text:class-names="">Tercer nivel</text:span>
                      </text:p>
                    </text:list-item>
                  </text:list>
                </text:list-item>
              </text:list>
            </text:list-item>
          </text:list>
          <text:list text:style-name="a371">
            <text:list-item>
              <text:list text:style-name="a371">
                <text:list-item>
                  <text:list text:style-name="a371">
                    <text:list-item>
                      <text:list text:style-name="a371">
                        <text:list-item>
                          <text:p text:style-name="a370" text:class-names="" text:cond-style-name="">
                            <text:span text:style-name="a369" text:class-names="">Cuarto nivel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375">
            <text:list-item>
              <text:list text:style-name="a375">
                <text:list-item>
                  <text:list text:style-name="a375">
                    <text:list-item>
                      <text:list text:style-name="a375">
                        <text:list-item>
                          <text:list text:style-name="a375">
                            <text:list-item>
                              <text:p text:style-name="a374" text:class-names="" text:cond-style-name="">
                                <text:span text:style-name="a372" text:class-names="">Quinto nivel</text:span>
                                <text:span text:style-name="a373" text:class-names=""/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42" presentation:style-name="a381" draw:name="Date Placeholder 6" svg:x="1.52083in" svg:y="7.05751in" svg:width="1.31734in" svg:height="0.44249in" presentation:class="date-time" presentation:placeholder="false">
        <draw:text-box>
          <text:p text:style-name="a380" text:class-names="" text:cond-style-name="">
            <text:span text:style-name="a377" text:class-names="">
              <text:date text:fixed="false" style:data-style-name="a378">4/9/2025</text:date>
            </text:span>
            <text:span text:style-name="a379" text:class-names=""/>
          </text:p>
        </draw:text-box>
        <svg:title/>
        <svg:desc/>
      </draw:frame>
      <draw:frame draw:id="id43" presentation:style-name="a384" draw:name="Footer Placeholder 7" svg:x="3.16444in" svg:y="7.05751in" svg:width="6.8688in" svg:height="0.44249in" presentation:class="footer" presentation:placeholder="false">
        <draw:text-box>
          <text:p text:style-name="a383" text:class-names="" text:cond-style-name="">
            <text:span text:style-name="a382" text:class-names=""/>
          </text:p>
        </draw:text-box>
        <svg:title/>
        <svg:desc/>
      </draw:frame>
      <draw:frame draw:id="id44" presentation:style-name="a388" draw:name="Slide Number Placeholder 8" svg:x="10.35951in" svg:y="7.05751in" svg:width="1.74573in" svg:height="0.44249in" presentation:class="page-number" presentation:placeholder="false">
        <draw:text-box>
          <text:p text:style-name="a387" text:class-names="" text:cond-style-name="">
            <text:span text:style-name="a385" text:class-names="">
              <text:page-number style:num-format="1" text:fixed="false">‹#›</text:page-number>
            </text:span>
            <text:span text:style-name="a386" text:class-names=""/>
          </text:p>
        </draw:text-box>
        <svg:title/>
        <svg:desc/>
      </draw:frame>
      <presentation:notes style:page-layout-name="pageLayout2" draw:style-name="a421">
        <draw:frame draw:id="id6" presentation:style-name="a391" draw:name="Marcador de encabezado 1" svg:x="0in" svg:y="0in" svg:width="3.25in" svg:height="0.50174in" presentation:class="header" presentation:placeholder="false">
          <draw:text-box>
            <text:p text:style-name="a390" text:class-names="" text:cond-style-name="">
              <text:span text:style-name="a389" text:class-names=""/>
            </text:p>
          </draw:text-box>
          <svg:title/>
          <svg:desc/>
        </draw:frame>
        <draw:frame draw:id="id7" presentation:style-name="a396" draw:name="Marcador de fecha 2" svg:x="4.24826in" svg:y="0in" svg:width="3.25in" svg:height="0.50174in" presentation:class="date-time" presentation:placeholder="false">
          <draw:text-box>
            <text:p text:style-name="a395" text:class-names="" text:cond-style-name="">
              <text:span text:style-name="a392" text:class-names="">
                <text:date text:fixed="false" style:data-style-name="a393">9/04/2025</text:date>
              </text:span>
              <text:span text:style-name="a394" text:class-names=""/>
            </text:p>
          </draw:text-box>
          <svg:title/>
          <svg:desc/>
        </draw:frame>
        <draw:page-thumbnail svg:x="0.75in" svg:y="1.25in" svg:width="6in" svg:height="3.375in" presentation:class="page" draw:id="id8" presentation:style-name="a397" draw:name="Marcador de imagen de diapositiva 3">
          <svg:title/>
          <svg:desc/>
        </draw:page-thumbnail>
        <draw:frame draw:id="id9" presentation:style-name="a413" draw:name="Marcador de notas 4" svg:x="0.75in" svg:y="4.8125in" svg:width="6in" svg:height="3.9375in" presentation:class="notes" presentation:placeholder="false">
          <draw:text-box>
            <text:p text:style-name="a399" text:class-names="" text:cond-style-name="">
              <text:span text:style-name="a398" text:class-names="">Haga clic para modificar los estilos de texto del patrón</text:span>
            </text:p>
            <text:list text:style-name="a402">
              <text:list-item>
                <text:list text:style-name="a402">
                  <text:list-item>
                    <text:p text:style-name="a401" text:class-names="" text:cond-style-name="">
                      <text:span text:style-name="a400" text:class-names="">Segundo nivel</text:span>
                    </text:p>
                  </text:list-item>
                </text:list>
              </text:list-item>
            </text:list>
            <text:list text:style-name="a405">
              <text:list-item>
                <text:list text:style-name="a405">
                  <text:list-item>
                    <text:list text:style-name="a405">
                      <text:list-item>
                        <text:p text:style-name="a404" text:class-names="" text:cond-style-name="">
                          <text:span text:style-name="a403" text:class-names="">Tercer nivel</text:span>
                        </text:p>
                      </text:list-item>
                    </text:list>
                  </text:list-item>
                </text:list>
              </text:list-item>
            </text:list>
            <text:list text:style-name="a408">
              <text:list-item>
                <text:list text:style-name="a408">
                  <text:list-item>
                    <text:list text:style-name="a408">
                      <text:list-item>
                        <text:list text:style-name="a408">
                          <text:list-item>
                            <text:p text:style-name="a407" text:class-names="" text:cond-style-name="">
                              <text:span text:style-name="a406" text:class-names="">Cuarto nivel</text:span>
                            </text:p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  <text:list text:style-name="a412">
              <text:list-item>
                <text:list text:style-name="a412">
                  <text:list-item>
                    <text:list text:style-name="a412">
                      <text:list-item>
                        <text:list text:style-name="a412">
                          <text:list-item>
                            <text:list text:style-name="a412">
                              <text:list-item>
                                <text:p text:style-name="a411" text:class-names="" text:cond-style-name="">
                                  <text:span text:style-name="a409" text:class-names="">Quinto nivel</text:span>
                                  <text:span text:style-name="a410" text:class-names=""/>
                                </text:p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  <svg:title/>
          <svg:desc/>
        </draw:frame>
        <draw:frame draw:id="id10" presentation:style-name="a416" draw:name="Marcador de pie de página 5" svg:x="0in" svg:y="9.49826in" svg:width="3.25in" svg:height="0.50174in" presentation:class="footer" presentation:placeholder="false">
          <draw:text-box>
            <text:p text:style-name="a415" text:class-names="" text:cond-style-name="">
              <text:span text:style-name="a414" text:class-names=""/>
            </text:p>
          </draw:text-box>
          <svg:title/>
          <svg:desc/>
        </draw:frame>
        <draw:frame draw:id="id11" presentation:style-name="a420" draw:name="Marcador de número de diapositiva 6" svg:x="4.24826in" svg:y="9.49826in" svg:width="3.25in" svg:height="0.50174in" presentation:class="page-number" presentation:placeholder="false">
          <draw:text-box>
            <text:p text:style-name="a419" text:class-names="" text:cond-style-name="">
              <text:span text:style-name="a417" text:class-names="">
                <text:page-number style:num-format="1" text:fixed="false">‹#›</text:page-number>
              </text:span>
              <text:span text:style-name="a418" text:class-names=""/>
            </text:p>
          </draw:text-box>
          <svg:title/>
          <svg:desc/>
        </draw:frame>
      </presentation:notes>
    </style:master-page>
    <style:master-page style:name="Master1-Layout6-titleOnly-Solo-el-título" style:page-layout-name="pageLayout1" draw:style-name="a422">
      <draw:frame draw:id="id45" draw:layer="Master1-bg" presentation:style-name="a426" draw:name="Title 1" svg:x="1.5in" svg:y="0.75in" svg:width="10.5in" svg:height="1.625in" presentation:class="title" presentation:placeholder="false">
        <draw:text-box>
          <text:p text:style-name="a425" text:class-names="" text:cond-style-name="">
            <text:span text:style-name="a423" text:class-names="">Haga clic para modificar el estilo de título del patrón</text:span>
            <text:span text:style-name="a424" text:class-names=""/>
          </text:p>
        </draw:text-box>
        <svg:title/>
        <svg:desc/>
      </draw:frame>
      <draw:frame draw:id="id46" presentation:style-name="a431" draw:name="Date Placeholder 2" svg:x="1.52083in" svg:y="7.05751in" svg:width="1.31734in" svg:height="0.44249in" presentation:class="date-time" presentation:placeholder="false">
        <draw:text-box>
          <text:p text:style-name="a430" text:class-names="" text:cond-style-name="">
            <text:span text:style-name="a427" text:class-names="">
              <text:date text:fixed="false" style:data-style-name="a428">4/9/2025</text:date>
            </text:span>
            <text:span text:style-name="a429" text:class-names=""/>
          </text:p>
        </draw:text-box>
        <svg:title/>
        <svg:desc/>
      </draw:frame>
      <draw:frame draw:id="id47" presentation:style-name="a434" draw:name="Footer Placeholder 3" svg:x="3.16444in" svg:y="7.05751in" svg:width="6.8688in" svg:height="0.44249in" presentation:class="footer" presentation:placeholder="false">
        <draw:text-box>
          <text:p text:style-name="a433" text:class-names="" text:cond-style-name="">
            <text:span text:style-name="a432" text:class-names=""/>
          </text:p>
        </draw:text-box>
        <svg:title/>
        <svg:desc/>
      </draw:frame>
      <draw:frame draw:id="id48" presentation:style-name="a438" draw:name="Slide Number Placeholder 4" svg:x="10.35951in" svg:y="7.05751in" svg:width="1.74573in" svg:height="0.44249in" presentation:class="page-number" presentation:placeholder="false">
        <draw:text-box>
          <text:p text:style-name="a437" text:class-names="" text:cond-style-name="">
            <text:span text:style-name="a435" text:class-names="">
              <text:page-number style:num-format="1" text:fixed="false">‹#›</text:page-number>
            </text:span>
            <text:span text:style-name="a436" text:class-names=""/>
          </text:p>
        </draw:text-box>
        <svg:title/>
        <svg:desc/>
      </draw:frame>
      <presentation:notes style:page-layout-name="pageLayout2" draw:style-name="a471">
        <draw:frame draw:id="id6" presentation:style-name="a441" draw:name="Marcador de encabezado 1" svg:x="0in" svg:y="0in" svg:width="3.25in" svg:height="0.50174in" presentation:class="header" presentation:placeholder="false">
          <draw:text-box>
            <text:p text:style-name="a440" text:class-names="" text:cond-style-name="">
              <text:span text:style-name="a439" text:class-names=""/>
            </text:p>
          </draw:text-box>
          <svg:title/>
          <svg:desc/>
        </draw:frame>
        <draw:frame draw:id="id7" presentation:style-name="a446" draw:name="Marcador de fecha 2" svg:x="4.24826in" svg:y="0in" svg:width="3.25in" svg:height="0.50174in" presentation:class="date-time" presentation:placeholder="false">
          <draw:text-box>
            <text:p text:style-name="a445" text:class-names="" text:cond-style-name="">
              <text:span text:style-name="a442" text:class-names="">
                <text:date text:fixed="false" style:data-style-name="a443">9/04/2025</text:date>
              </text:span>
              <text:span text:style-name="a444" text:class-names=""/>
            </text:p>
          </draw:text-box>
          <svg:title/>
          <svg:desc/>
        </draw:frame>
        <draw:page-thumbnail svg:x="0.75in" svg:y="1.25in" svg:width="6in" svg:height="3.375in" presentation:class="page" draw:id="id8" presentation:style-name="a447" draw:name="Marcador de imagen de diapositiva 3">
          <svg:title/>
          <svg:desc/>
        </draw:page-thumbnail>
        <draw:frame draw:id="id9" presentation:style-name="a463" draw:name="Marcador de notas 4" svg:x="0.75in" svg:y="4.8125in" svg:width="6in" svg:height="3.9375in" presentation:class="notes" presentation:placeholder="false">
          <draw:text-box>
            <text:p text:style-name="a449" text:class-names="" text:cond-style-name="">
              <text:span text:style-name="a448" text:class-names="">Haga clic para modificar los estilos de texto del patrón</text:span>
            </text:p>
            <text:list text:style-name="a452">
              <text:list-item>
                <text:list text:style-name="a452">
                  <text:list-item>
                    <text:p text:style-name="a451" text:class-names="" text:cond-style-name="">
                      <text:span text:style-name="a450" text:class-names="">Segundo nivel</text:span>
                    </text:p>
                  </text:list-item>
                </text:list>
              </text:list-item>
            </text:list>
            <text:list text:style-name="a455">
              <text:list-item>
                <text:list text:style-name="a455">
                  <text:list-item>
                    <text:list text:style-name="a455">
                      <text:list-item>
                        <text:p text:style-name="a454" text:class-names="" text:cond-style-name="">
                          <text:span text:style-name="a453" text:class-names="">Tercer nivel</text:span>
                        </text:p>
                      </text:list-item>
                    </text:list>
                  </text:list-item>
                </text:list>
              </text:list-item>
            </text:list>
            <text:list text:style-name="a458">
              <text:list-item>
                <text:list text:style-name="a458">
                  <text:list-item>
                    <text:list text:style-name="a458">
                      <text:list-item>
                        <text:list text:style-name="a458">
                          <text:list-item>
                            <text:p text:style-name="a457" text:class-names="" text:cond-style-name="">
                              <text:span text:style-name="a456" text:class-names="">Cuarto nivel</text:span>
                            </text:p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  <text:list text:style-name="a462">
              <text:list-item>
                <text:list text:style-name="a462">
                  <text:list-item>
                    <text:list text:style-name="a462">
                      <text:list-item>
                        <text:list text:style-name="a462">
                          <text:list-item>
                            <text:list text:style-name="a462">
                              <text:list-item>
                                <text:p text:style-name="a461" text:class-names="" text:cond-style-name="">
                                  <text:span text:style-name="a459" text:class-names="">Quinto nivel</text:span>
                                  <text:span text:style-name="a460" text:class-names=""/>
                                </text:p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  <svg:title/>
          <svg:desc/>
        </draw:frame>
        <draw:frame draw:id="id10" presentation:style-name="a466" draw:name="Marcador de pie de página 5" svg:x="0in" svg:y="9.49826in" svg:width="3.25in" svg:height="0.50174in" presentation:class="footer" presentation:placeholder="false">
          <draw:text-box>
            <text:p text:style-name="a465" text:class-names="" text:cond-style-name="">
              <text:span text:style-name="a464" text:class-names=""/>
            </text:p>
          </draw:text-box>
          <svg:title/>
          <svg:desc/>
        </draw:frame>
        <draw:frame draw:id="id11" presentation:style-name="a470" draw:name="Marcador de número de diapositiva 6" svg:x="4.24826in" svg:y="9.49826in" svg:width="3.25in" svg:height="0.50174in" presentation:class="page-number" presentation:placeholder="false">
          <draw:text-box>
            <text:p text:style-name="a469" text:class-names="" text:cond-style-name="">
              <text:span text:style-name="a467" text:class-names="">
                <text:page-number style:num-format="1" text:fixed="false">‹#›</text:page-number>
              </text:span>
              <text:span text:style-name="a468" text:class-names=""/>
            </text:p>
          </draw:text-box>
          <svg:title/>
          <svg:desc/>
        </draw:frame>
      </presentation:notes>
    </style:master-page>
    <style:master-page style:name="Master1-Layout7-blank-En-blanco" style:page-layout-name="pageLayout1" draw:style-name="a472">
      <draw:frame draw:id="id49" draw:layer="Master1-bg" presentation:style-name="a477" draw:name="Date Placeholder 1" svg:x="1.52083in" svg:y="7.05751in" svg:width="1.31734in" svg:height="0.44249in" presentation:class="date-time" presentation:placeholder="false">
        <draw:text-box>
          <text:p text:style-name="a476" text:class-names="" text:cond-style-name="">
            <text:span text:style-name="a473" text:class-names="">
              <text:date text:fixed="false" style:data-style-name="a474">4/9/2025</text:date>
            </text:span>
            <text:span text:style-name="a475" text:class-names=""/>
          </text:p>
        </draw:text-box>
        <svg:title/>
        <svg:desc/>
      </draw:frame>
      <draw:frame draw:id="id50" presentation:style-name="a480" draw:name="Footer Placeholder 2" svg:x="3.16444in" svg:y="7.05751in" svg:width="6.8688in" svg:height="0.44249in" presentation:class="footer" presentation:placeholder="false">
        <draw:text-box>
          <text:p text:style-name="a479" text:class-names="" text:cond-style-name="">
            <text:span text:style-name="a478" text:class-names=""/>
          </text:p>
        </draw:text-box>
        <svg:title/>
        <svg:desc/>
      </draw:frame>
      <draw:frame draw:id="id51" presentation:style-name="a484" draw:name="Slide Number Placeholder 3" svg:x="10.35951in" svg:y="7.05751in" svg:width="1.74573in" svg:height="0.44249in" presentation:class="page-number" presentation:placeholder="false">
        <draw:text-box>
          <text:p text:style-name="a483" text:class-names="" text:cond-style-name="">
            <text:span text:style-name="a481" text:class-names="">
              <text:page-number style:num-format="1" text:fixed="false">‹#›</text:page-number>
            </text:span>
            <text:span text:style-name="a482" text:class-names=""/>
          </text:p>
        </draw:text-box>
        <svg:title/>
        <svg:desc/>
      </draw:frame>
      <presentation:notes style:page-layout-name="pageLayout2" draw:style-name="a517">
        <draw:frame draw:id="id6" presentation:style-name="a487" draw:name="Marcador de encabezado 1" svg:x="0in" svg:y="0in" svg:width="3.25in" svg:height="0.50174in" presentation:class="header" presentation:placeholder="false">
          <draw:text-box>
            <text:p text:style-name="a486" text:class-names="" text:cond-style-name="">
              <text:span text:style-name="a485" text:class-names=""/>
            </text:p>
          </draw:text-box>
          <svg:title/>
          <svg:desc/>
        </draw:frame>
        <draw:frame draw:id="id7" presentation:style-name="a492" draw:name="Marcador de fecha 2" svg:x="4.24826in" svg:y="0in" svg:width="3.25in" svg:height="0.50174in" presentation:class="date-time" presentation:placeholder="false">
          <draw:text-box>
            <text:p text:style-name="a491" text:class-names="" text:cond-style-name="">
              <text:span text:style-name="a488" text:class-names="">
                <text:date text:fixed="false" style:data-style-name="a489">9/04/2025</text:date>
              </text:span>
              <text:span text:style-name="a490" text:class-names=""/>
            </text:p>
          </draw:text-box>
          <svg:title/>
          <svg:desc/>
        </draw:frame>
        <draw:page-thumbnail svg:x="0.75in" svg:y="1.25in" svg:width="6in" svg:height="3.375in" presentation:class="page" draw:id="id8" presentation:style-name="a493" draw:name="Marcador de imagen de diapositiva 3">
          <svg:title/>
          <svg:desc/>
        </draw:page-thumbnail>
        <draw:frame draw:id="id9" presentation:style-name="a509" draw:name="Marcador de notas 4" svg:x="0.75in" svg:y="4.8125in" svg:width="6in" svg:height="3.9375in" presentation:class="notes" presentation:placeholder="false">
          <draw:text-box>
            <text:p text:style-name="a495" text:class-names="" text:cond-style-name="">
              <text:span text:style-name="a494" text:class-names="">Haga clic para modificar los estilos de texto del patrón</text:span>
            </text:p>
            <text:list text:style-name="a498">
              <text:list-item>
                <text:list text:style-name="a498">
                  <text:list-item>
                    <text:p text:style-name="a497" text:class-names="" text:cond-style-name="">
                      <text:span text:style-name="a496" text:class-names="">Segundo nivel</text:span>
                    </text:p>
                  </text:list-item>
                </text:list>
              </text:list-item>
            </text:list>
            <text:list text:style-name="a501">
              <text:list-item>
                <text:list text:style-name="a501">
                  <text:list-item>
                    <text:list text:style-name="a501">
                      <text:list-item>
                        <text:p text:style-name="a500" text:class-names="" text:cond-style-name="">
                          <text:span text:style-name="a499" text:class-names="">Tercer nivel</text:span>
                        </text:p>
                      </text:list-item>
                    </text:list>
                  </text:list-item>
                </text:list>
              </text:list-item>
            </text:list>
            <text:list text:style-name="a504">
              <text:list-item>
                <text:list text:style-name="a504">
                  <text:list-item>
                    <text:list text:style-name="a504">
                      <text:list-item>
                        <text:list text:style-name="a504">
                          <text:list-item>
                            <text:p text:style-name="a503" text:class-names="" text:cond-style-name="">
                              <text:span text:style-name="a502" text:class-names="">Cuarto nivel</text:span>
                            </text:p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  <text:list text:style-name="a508">
              <text:list-item>
                <text:list text:style-name="a508">
                  <text:list-item>
                    <text:list text:style-name="a508">
                      <text:list-item>
                        <text:list text:style-name="a508">
                          <text:list-item>
                            <text:list text:style-name="a508">
                              <text:list-item>
                                <text:p text:style-name="a507" text:class-names="" text:cond-style-name="">
                                  <text:span text:style-name="a505" text:class-names="">Quinto nivel</text:span>
                                  <text:span text:style-name="a506" text:class-names=""/>
                                </text:p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  <svg:title/>
          <svg:desc/>
        </draw:frame>
        <draw:frame draw:id="id10" presentation:style-name="a512" draw:name="Marcador de pie de página 5" svg:x="0in" svg:y="9.49826in" svg:width="3.25in" svg:height="0.50174in" presentation:class="footer" presentation:placeholder="false">
          <draw:text-box>
            <text:p text:style-name="a511" text:class-names="" text:cond-style-name="">
              <text:span text:style-name="a510" text:class-names=""/>
            </text:p>
          </draw:text-box>
          <svg:title/>
          <svg:desc/>
        </draw:frame>
        <draw:frame draw:id="id11" presentation:style-name="a516" draw:name="Marcador de número de diapositiva 6" svg:x="4.24826in" svg:y="9.49826in" svg:width="3.25in" svg:height="0.50174in" presentation:class="page-number" presentation:placeholder="false">
          <draw:text-box>
            <text:p text:style-name="a515" text:class-names="" text:cond-style-name="">
              <text:span text:style-name="a513" text:class-names="">
                <text:page-number style:num-format="1" text:fixed="false">‹#›</text:page-number>
              </text:span>
              <text:span text:style-name="a514" text:class-names=""/>
            </text:p>
          </draw:text-box>
          <svg:title/>
          <svg:desc/>
        </draw:frame>
      </presentation:notes>
    </style:master-page>
    <style:master-page style:name="Master1-Layout8-objTx-Contenido-con-título" style:page-layout-name="pageLayout1" draw:style-name="a518">
      <draw:custom-shape svg:x="0in" svg:y="0.00041in" svg:width="5.8in" svg:height="7.49959in" draw:id="id52" draw:style-name="a519" draw:name="Rectangle 7">
        <svg:title>Background Shape</svg:title>
        <svg:desc/>
        <draw:enhanced-geometry xmlns:dr3d="urn:oasis:names:tc:opendocument:xmlns:dr3d:1.0" draw:type="non-primitive" svg:viewBox="0 0 21600 21600" draw:enhanced-path="M 0 0 L 21600 0 21600 21600 0 21600 Z N"/>
      </draw:custom-shape>
      <draw:frame draw:id="id53" presentation:style-name="a523" draw:name="Title 1" svg:x="0.79167in" svg:y="0.75in" svg:width="4.21667in" svg:height="2.35989in" presentation:class="title" presentation:placeholder="false">
        <draw:text-box>
          <text:p text:style-name="a522" text:class-names="" text:cond-style-name="">
            <text:span text:style-name="a520" text:class-names="">Haga clic para modificar el estilo de título del patrón</text:span>
            <text:span text:style-name="a521" text:class-names=""/>
          </text:p>
        </draw:text-box>
        <svg:title/>
        <svg:desc/>
      </draw:frame>
      <draw:frame draw:id="id54" presentation:style-name="a540" draw:name="Content Placeholder 2" svg:x="6.84167in" svg:y="0.75in" svg:width="5.7in" svg:height="5.65972in" presentation:class="object" presentation:placeholder="false">
        <draw:text-box>
          <text:list text:style-name="a526">
            <text:list-item>
              <text:p text:style-name="a525" text:class-names="" text:cond-style-name="">
                <text:span text:style-name="a524" text:class-names="">Haga clic para modificar los estilos de texto del patrón</text:span>
              </text:p>
            </text:list-item>
          </text:list>
          <text:list text:style-name="a529">
            <text:list-item>
              <text:list text:style-name="a529">
                <text:list-item>
                  <text:p text:style-name="a528" text:class-names="" text:cond-style-name="">
                    <text:span text:style-name="a527" text:class-names="">Segundo nivel</text:span>
                  </text:p>
                </text:list-item>
              </text:list>
            </text:list-item>
          </text:list>
          <text:list text:style-name="a532">
            <text:list-item>
              <text:list text:style-name="a532">
                <text:list-item>
                  <text:list text:style-name="a532">
                    <text:list-item>
                      <text:p text:style-name="a531" text:class-names="" text:cond-style-name="">
                        <text:span text:style-name="a530" text:class-names="">Tercer nivel</text:span>
                      </text:p>
                    </text:list-item>
                  </text:list>
                </text:list-item>
              </text:list>
            </text:list-item>
          </text:list>
          <text:list text:style-name="a535">
            <text:list-item>
              <text:list text:style-name="a535">
                <text:list-item>
                  <text:list text:style-name="a535">
                    <text:list-item>
                      <text:list text:style-name="a535">
                        <text:list-item>
                          <text:p text:style-name="a534" text:class-names="" text:cond-style-name="">
                            <text:span text:style-name="a533" text:class-names="">Cuarto nivel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539">
            <text:list-item>
              <text:list text:style-name="a539">
                <text:list-item>
                  <text:list text:style-name="a539">
                    <text:list-item>
                      <text:list text:style-name="a539">
                        <text:list-item>
                          <text:list text:style-name="a539">
                            <text:list-item>
                              <text:p text:style-name="a538" text:class-names="" text:cond-style-name="">
                                <text:span text:style-name="a536" text:class-names="">Quinto nivel</text:span>
                                <text:span text:style-name="a537" text:class-names=""/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55" presentation:style-name="a544" draw:name="Text Placeholder 3" svg:x="0.79167in" svg:y="3.12374in" svg:width="4.21667in" svg:height="3.29293in" presentation:class="outline" presentation:placeholder="false">
        <draw:text-box>
          <text:list text:style-name="a543">
            <text:list-item>
              <text:p text:style-name="a542" text:class-names="" text:cond-style-name="">
                <text:span text:style-name="a541" text:class-names="">Haga clic para modificar los estilos de texto del patrón</text:span>
              </text:p>
            </text:list-item>
          </text:list>
        </draw:text-box>
        <svg:title/>
        <svg:desc/>
      </draw:frame>
      <draw:frame draw:id="id56" presentation:style-name="a549" draw:name="Date Placeholder 4" svg:x="0.79167in" svg:y="7.05751in" svg:width="1.31734in" svg:height="0.44249in" presentation:class="date-time" presentation:placeholder="false">
        <draw:text-box>
          <text:p text:style-name="a548" text:class-names="" text:cond-style-name="">
            <text:span text:style-name="a545" text:class-names="">
              <text:date text:fixed="false" style:data-style-name="a546">4/9/2025</text:date>
            </text:span>
            <text:span text:style-name="a547" text:class-names=""/>
          </text:p>
        </draw:text-box>
        <svg:title/>
        <svg:desc/>
      </draw:frame>
      <draw:frame draw:id="id57" presentation:style-name="a552" draw:name="Footer Placeholder 5" svg:x="2.41245in" svg:y="7.05751in" svg:width="2.59588in" svg:height="0.44249in" presentation:class="footer" presentation:placeholder="false">
        <draw:text-box>
          <text:p text:style-name="a551" text:class-names="" text:cond-style-name="">
            <text:span text:style-name="a550" text:class-names=""/>
          </text:p>
        </draw:text-box>
        <svg:title/>
        <svg:desc/>
      </draw:frame>
      <draw:frame draw:id="id58" presentation:style-name="a556" draw:name="Slide Number Placeholder 6" svg:x="10.80833in" svg:y="7.05751in" svg:width="1.74573in" svg:height="0.44249in" presentation:class="page-number" presentation:placeholder="false">
        <draw:text-box>
          <text:p text:style-name="a555" text:class-names="" text:cond-style-name="">
            <text:span text:style-name="a553" text:class-names="">
              <text:page-number style:num-format="1" text:fixed="false">‹#›</text:page-number>
            </text:span>
            <text:span text:style-name="a554" text:class-names=""/>
          </text:p>
        </draw:text-box>
        <svg:title/>
        <svg:desc/>
      </draw:frame>
      <draw:custom-shape svg:x="5.8in" svg:y="0.00041in" svg:width="0.25in" svg:height="7.5in" draw:id="id59" draw:style-name="a557" draw:name="Rectangle 8">
        <svg:title>Divider Bar</svg:title>
        <svg:desc/>
        <draw:enhanced-geometry xmlns:dr3d="urn:oasis:names:tc:opendocument:xmlns:dr3d:1.0" draw:type="non-primitive" svg:viewBox="0 0 21600 21600" draw:enhanced-path="M 0 0 L 21600 0 21600 21600 0 21600 Z N"/>
      </draw:custom-shape>
      <presentation:notes style:page-layout-name="pageLayout2" draw:style-name="a590">
        <draw:frame draw:id="id6" presentation:style-name="a560" draw:name="Marcador de encabezado 1" svg:x="0in" svg:y="0in" svg:width="3.25in" svg:height="0.50174in" presentation:class="header" presentation:placeholder="false">
          <draw:text-box>
            <text:p text:style-name="a559" text:class-names="" text:cond-style-name="">
              <text:span text:style-name="a558" text:class-names=""/>
            </text:p>
          </draw:text-box>
          <svg:title/>
          <svg:desc/>
        </draw:frame>
        <draw:frame draw:id="id7" presentation:style-name="a565" draw:name="Marcador de fecha 2" svg:x="4.24826in" svg:y="0in" svg:width="3.25in" svg:height="0.50174in" presentation:class="date-time" presentation:placeholder="false">
          <draw:text-box>
            <text:p text:style-name="a564" text:class-names="" text:cond-style-name="">
              <text:span text:style-name="a561" text:class-names="">
                <text:date text:fixed="false" style:data-style-name="a562">9/04/2025</text:date>
              </text:span>
              <text:span text:style-name="a563" text:class-names=""/>
            </text:p>
          </draw:text-box>
          <svg:title/>
          <svg:desc/>
        </draw:frame>
        <draw:page-thumbnail svg:x="0.75in" svg:y="1.25in" svg:width="6in" svg:height="3.375in" presentation:class="page" draw:id="id8" presentation:style-name="a566" draw:name="Marcador de imagen de diapositiva 3">
          <svg:title/>
          <svg:desc/>
        </draw:page-thumbnail>
        <draw:frame draw:id="id9" presentation:style-name="a582" draw:name="Marcador de notas 4" svg:x="0.75in" svg:y="4.8125in" svg:width="6in" svg:height="3.9375in" presentation:class="notes" presentation:placeholder="false">
          <draw:text-box>
            <text:p text:style-name="a568" text:class-names="" text:cond-style-name="">
              <text:span text:style-name="a567" text:class-names="">Haga clic para modificar los estilos de texto del patrón</text:span>
            </text:p>
            <text:list text:style-name="a571">
              <text:list-item>
                <text:list text:style-name="a571">
                  <text:list-item>
                    <text:p text:style-name="a570" text:class-names="" text:cond-style-name="">
                      <text:span text:style-name="a569" text:class-names="">Segundo nivel</text:span>
                    </text:p>
                  </text:list-item>
                </text:list>
              </text:list-item>
            </text:list>
            <text:list text:style-name="a574">
              <text:list-item>
                <text:list text:style-name="a574">
                  <text:list-item>
                    <text:list text:style-name="a574">
                      <text:list-item>
                        <text:p text:style-name="a573" text:class-names="" text:cond-style-name="">
                          <text:span text:style-name="a572" text:class-names="">Tercer nivel</text:span>
                        </text:p>
                      </text:list-item>
                    </text:list>
                  </text:list-item>
                </text:list>
              </text:list-item>
            </text:list>
            <text:list text:style-name="a577">
              <text:list-item>
                <text:list text:style-name="a577">
                  <text:list-item>
                    <text:list text:style-name="a577">
                      <text:list-item>
                        <text:list text:style-name="a577">
                          <text:list-item>
                            <text:p text:style-name="a576" text:class-names="" text:cond-style-name="">
                              <text:span text:style-name="a575" text:class-names="">Cuarto nivel</text:span>
                            </text:p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  <text:list text:style-name="a581">
              <text:list-item>
                <text:list text:style-name="a581">
                  <text:list-item>
                    <text:list text:style-name="a581">
                      <text:list-item>
                        <text:list text:style-name="a581">
                          <text:list-item>
                            <text:list text:style-name="a581">
                              <text:list-item>
                                <text:p text:style-name="a580" text:class-names="" text:cond-style-name="">
                                  <text:span text:style-name="a578" text:class-names="">Quinto nivel</text:span>
                                  <text:span text:style-name="a579" text:class-names=""/>
                                </text:p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  <svg:title/>
          <svg:desc/>
        </draw:frame>
        <draw:frame draw:id="id10" presentation:style-name="a585" draw:name="Marcador de pie de página 5" svg:x="0in" svg:y="9.49826in" svg:width="3.25in" svg:height="0.50174in" presentation:class="footer" presentation:placeholder="false">
          <draw:text-box>
            <text:p text:style-name="a584" text:class-names="" text:cond-style-name="">
              <text:span text:style-name="a583" text:class-names=""/>
            </text:p>
          </draw:text-box>
          <svg:title/>
          <svg:desc/>
        </draw:frame>
        <draw:frame draw:id="id11" presentation:style-name="a589" draw:name="Marcador de número de diapositiva 6" svg:x="4.24826in" svg:y="9.49826in" svg:width="3.25in" svg:height="0.50174in" presentation:class="page-number" presentation:placeholder="false">
          <draw:text-box>
            <text:p text:style-name="a588" text:class-names="" text:cond-style-name="">
              <text:span text:style-name="a586" text:class-names="">
                <text:page-number style:num-format="1" text:fixed="false">‹#›</text:page-number>
              </text:span>
              <text:span text:style-name="a587" text:class-names=""/>
            </text:p>
          </draw:text-box>
          <svg:title/>
          <svg:desc/>
        </draw:frame>
      </presentation:notes>
    </style:master-page>
    <style:master-page style:name="Master1-Layout9-picTx-Imagen-con-título" style:page-layout-name="pageLayout1" draw:style-name="a591">
      <draw:custom-shape svg:x="0in" svg:y="0.00041in" svg:width="5.8in" svg:height="7.49959in" draw:id="id60" draw:style-name="a592" draw:name="Rectangle 7">
        <svg:title>Background Shape</svg:title>
        <svg:desc/>
        <draw:enhanced-geometry xmlns:dr3d="urn:oasis:names:tc:opendocument:xmlns:dr3d:1.0" draw:type="non-primitive" svg:viewBox="0 0 21600 21600" draw:enhanced-path="M 0 0 L 21600 0 21600 21600 0 21600 Z N"/>
      </draw:custom-shape>
      <draw:frame draw:id="id61" presentation:style-name="a596" draw:name="Title 1" svg:x="0.79167in" svg:y="0.75in" svg:width="4.21667in" svg:height="2.35989in" presentation:class="title" presentation:placeholder="false">
        <draw:text-box>
          <text:p text:style-name="a595" text:class-names="" text:cond-style-name="">
            <text:span text:style-name="a593" text:class-names="">Haga clic para modificar el estilo de título del patrón</text:span>
            <text:span text:style-name="a594" text:class-names=""/>
          </text:p>
        </draw:text-box>
        <svg:title/>
        <svg:desc/>
      </draw:frame>
      <draw:frame draw:id="id62" presentation:style-name="a600" draw:name="Picture Placeholder 2" svg:x="6.05in" svg:y="0in" svg:width="7.28333in" svg:height="7.5in" presentation:class="graphic" presentation:placeholder="false">
        <draw:text-box>
          <text:p text:style-name="a599" text:class-names="" text:cond-style-name="">
            <text:span text:style-name="a597" text:class-names="">Haga clic en el icono para agregar una imagen</text:span>
            <text:span text:style-name="a598" text:class-names=""/>
          </text:p>
        </draw:text-box>
        <svg:title/>
        <svg:desc/>
      </draw:frame>
      <draw:frame draw:id="id63" presentation:style-name="a604" draw:name="Text Placeholder 3" svg:x="0.79167in" svg:y="3.12332in" svg:width="4.21667in" svg:height="3.29334in" presentation:class="outline" presentation:placeholder="false">
        <draw:text-box>
          <text:list text:style-name="a603">
            <text:list-item>
              <text:p text:style-name="a602" text:class-names="" text:cond-style-name="">
                <text:span text:style-name="a601" text:class-names="">Haga clic para modificar los estilos de texto del patrón</text:span>
              </text:p>
            </text:list-item>
          </text:list>
        </draw:text-box>
        <svg:title/>
        <svg:desc/>
      </draw:frame>
      <draw:frame draw:id="id64" presentation:style-name="a609" draw:name="Date Placeholder 4" svg:x="0.79167in" svg:y="7.05751in" svg:width="1.31734in" svg:height="0.44249in" presentation:class="date-time" presentation:placeholder="false">
        <draw:text-box>
          <text:p text:style-name="a608" text:class-names="" text:cond-style-name="">
            <text:span text:style-name="a605" text:class-names="">
              <text:date text:fixed="false" style:data-style-name="a606">4/9/2025</text:date>
            </text:span>
            <text:span text:style-name="a607" text:class-names=""/>
          </text:p>
        </draw:text-box>
        <svg:title/>
        <svg:desc/>
      </draw:frame>
      <draw:frame draw:id="id65" presentation:style-name="a612" draw:name="Footer Placeholder 5" svg:x="2.41245in" svg:y="7.05751in" svg:width="2.59588in" svg:height="0.44249in" presentation:class="footer" presentation:placeholder="false">
        <draw:text-box>
          <text:p text:style-name="a611" text:class-names="" text:cond-style-name="">
            <text:span text:style-name="a610" text:class-names=""/>
          </text:p>
        </draw:text-box>
        <svg:title/>
        <svg:desc/>
      </draw:frame>
      <draw:frame draw:id="id66" presentation:style-name="a616" draw:name="Slide Number Placeholder 6" svg:x="10.80833in" svg:y="7.05751in" svg:width="1.74573in" svg:height="0.44249in" presentation:class="page-number" presentation:placeholder="false">
        <draw:text-box>
          <text:p text:style-name="a615" text:class-names="" text:cond-style-name="">
            <text:span text:style-name="a613" text:class-names="">
              <text:page-number style:num-format="1" text:fixed="false">‹#›</text:page-number>
            </text:span>
            <text:span text:style-name="a614" text:class-names=""/>
          </text:p>
        </draw:text-box>
        <svg:title/>
        <svg:desc/>
      </draw:frame>
      <draw:custom-shape svg:x="5.8in" svg:y="0.00041in" svg:width="0.25in" svg:height="7.5in" draw:id="id67" draw:style-name="a617" draw:name="Rectangle 8">
        <svg:title>Divider Bar</svg:title>
        <svg:desc/>
        <draw:enhanced-geometry xmlns:dr3d="urn:oasis:names:tc:opendocument:xmlns:dr3d:1.0" draw:type="non-primitive" svg:viewBox="0 0 21600 21600" draw:enhanced-path="M 0 0 L 21600 0 21600 21600 0 21600 Z N"/>
      </draw:custom-shape>
      <presentation:notes style:page-layout-name="pageLayout2" draw:style-name="a650">
        <draw:frame draw:id="id6" presentation:style-name="a620" draw:name="Marcador de encabezado 1" svg:x="0in" svg:y="0in" svg:width="3.25in" svg:height="0.50174in" presentation:class="header" presentation:placeholder="false">
          <draw:text-box>
            <text:p text:style-name="a619" text:class-names="" text:cond-style-name="">
              <text:span text:style-name="a618" text:class-names=""/>
            </text:p>
          </draw:text-box>
          <svg:title/>
          <svg:desc/>
        </draw:frame>
        <draw:frame draw:id="id7" presentation:style-name="a625" draw:name="Marcador de fecha 2" svg:x="4.24826in" svg:y="0in" svg:width="3.25in" svg:height="0.50174in" presentation:class="date-time" presentation:placeholder="false">
          <draw:text-box>
            <text:p text:style-name="a624" text:class-names="" text:cond-style-name="">
              <text:span text:style-name="a621" text:class-names="">
                <text:date text:fixed="false" style:data-style-name="a622">9/04/2025</text:date>
              </text:span>
              <text:span text:style-name="a623" text:class-names=""/>
            </text:p>
          </draw:text-box>
          <svg:title/>
          <svg:desc/>
        </draw:frame>
        <draw:page-thumbnail svg:x="0.75in" svg:y="1.25in" svg:width="6in" svg:height="3.375in" presentation:class="page" draw:id="id8" presentation:style-name="a626" draw:name="Marcador de imagen de diapositiva 3">
          <svg:title/>
          <svg:desc/>
        </draw:page-thumbnail>
        <draw:frame draw:id="id9" presentation:style-name="a642" draw:name="Marcador de notas 4" svg:x="0.75in" svg:y="4.8125in" svg:width="6in" svg:height="3.9375in" presentation:class="notes" presentation:placeholder="false">
          <draw:text-box>
            <text:p text:style-name="a628" text:class-names="" text:cond-style-name="">
              <text:span text:style-name="a627" text:class-names="">Haga clic para modificar los estilos de texto del patrón</text:span>
            </text:p>
            <text:list text:style-name="a631">
              <text:list-item>
                <text:list text:style-name="a631">
                  <text:list-item>
                    <text:p text:style-name="a630" text:class-names="" text:cond-style-name="">
                      <text:span text:style-name="a629" text:class-names="">Segundo nivel</text:span>
                    </text:p>
                  </text:list-item>
                </text:list>
              </text:list-item>
            </text:list>
            <text:list text:style-name="a634">
              <text:list-item>
                <text:list text:style-name="a634">
                  <text:list-item>
                    <text:list text:style-name="a634">
                      <text:list-item>
                        <text:p text:style-name="a633" text:class-names="" text:cond-style-name="">
                          <text:span text:style-name="a632" text:class-names="">Tercer nivel</text:span>
                        </text:p>
                      </text:list-item>
                    </text:list>
                  </text:list-item>
                </text:list>
              </text:list-item>
            </text:list>
            <text:list text:style-name="a637">
              <text:list-item>
                <text:list text:style-name="a637">
                  <text:list-item>
                    <text:list text:style-name="a637">
                      <text:list-item>
                        <text:list text:style-name="a637">
                          <text:list-item>
                            <text:p text:style-name="a636" text:class-names="" text:cond-style-name="">
                              <text:span text:style-name="a635" text:class-names="">Cuarto nivel</text:span>
                            </text:p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  <text:list text:style-name="a641">
              <text:list-item>
                <text:list text:style-name="a641">
                  <text:list-item>
                    <text:list text:style-name="a641">
                      <text:list-item>
                        <text:list text:style-name="a641">
                          <text:list-item>
                            <text:list text:style-name="a641">
                              <text:list-item>
                                <text:p text:style-name="a640" text:class-names="" text:cond-style-name="">
                                  <text:span text:style-name="a638" text:class-names="">Quinto nivel</text:span>
                                  <text:span text:style-name="a639" text:class-names=""/>
                                </text:p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  <svg:title/>
          <svg:desc/>
        </draw:frame>
        <draw:frame draw:id="id10" presentation:style-name="a645" draw:name="Marcador de pie de página 5" svg:x="0in" svg:y="9.49826in" svg:width="3.25in" svg:height="0.50174in" presentation:class="footer" presentation:placeholder="false">
          <draw:text-box>
            <text:p text:style-name="a644" text:class-names="" text:cond-style-name="">
              <text:span text:style-name="a643" text:class-names=""/>
            </text:p>
          </draw:text-box>
          <svg:title/>
          <svg:desc/>
        </draw:frame>
        <draw:frame draw:id="id11" presentation:style-name="a649" draw:name="Marcador de número de diapositiva 6" svg:x="4.24826in" svg:y="9.49826in" svg:width="3.25in" svg:height="0.50174in" presentation:class="page-number" presentation:placeholder="false">
          <draw:text-box>
            <text:p text:style-name="a648" text:class-names="" text:cond-style-name="">
              <text:span text:style-name="a646" text:class-names="">
                <text:page-number style:num-format="1" text:fixed="false">‹#›</text:page-number>
              </text:span>
              <text:span text:style-name="a647" text:class-names=""/>
            </text:p>
          </draw:text-box>
          <svg:title/>
          <svg:desc/>
        </draw:frame>
      </presentation:notes>
    </style:master-page>
    <style:master-page style:name="Master1-Layout10-vertTx-Título-y-texto-vertical" style:page-layout-name="pageLayout1" draw:style-name="a651">
      <draw:frame draw:id="id68" draw:layer="Master1-bg" presentation:style-name="a655" draw:name="Title 1" svg:x="1.5in" svg:y="0.75in" svg:width="10.5in" svg:height="1.625in" presentation:class="title" presentation:placeholder="false">
        <draw:text-box>
          <text:p text:style-name="a654" text:class-names="" text:cond-style-name="">
            <text:span text:style-name="a652" text:class-names="">Haga clic para modificar el estilo de título del patrón</text:span>
            <text:span text:style-name="a653" text:class-names=""/>
          </text:p>
        </draw:text-box>
        <svg:title/>
        <svg:desc/>
      </draw:frame>
      <draw:frame draw:id="id69" presentation:style-name="a672" draw:name="Vertical Text Placeholder 2" svg:x="1.5in" svg:y="2.51042in" svg:width="10.5in" svg:height="3.90625in" presentation:class="outline" presentation:placeholder="false">
        <draw:text-box>
          <text:list text:style-name="a658">
            <text:list-item>
              <text:p text:style-name="a657" text:class-names="" text:cond-style-name="">
                <text:span text:style-name="a656" text:class-names="">Haga clic para modificar los estilos de texto del patrón</text:span>
              </text:p>
            </text:list-item>
          </text:list>
          <text:list text:style-name="a661">
            <text:list-item>
              <text:list text:style-name="a661">
                <text:list-item>
                  <text:p text:style-name="a660" text:class-names="" text:cond-style-name="">
                    <text:span text:style-name="a659" text:class-names="">Segundo nivel</text:span>
                  </text:p>
                </text:list-item>
              </text:list>
            </text:list-item>
          </text:list>
          <text:list text:style-name="a664">
            <text:list-item>
              <text:list text:style-name="a664">
                <text:list-item>
                  <text:list text:style-name="a664">
                    <text:list-item>
                      <text:p text:style-name="a663" text:class-names="" text:cond-style-name="">
                        <text:span text:style-name="a662" text:class-names="">Tercer nivel</text:span>
                      </text:p>
                    </text:list-item>
                  </text:list>
                </text:list-item>
              </text:list>
            </text:list-item>
          </text:list>
          <text:list text:style-name="a667">
            <text:list-item>
              <text:list text:style-name="a667">
                <text:list-item>
                  <text:list text:style-name="a667">
                    <text:list-item>
                      <text:list text:style-name="a667">
                        <text:list-item>
                          <text:p text:style-name="a666" text:class-names="" text:cond-style-name="">
                            <text:span text:style-name="a665" text:class-names="">Cuarto nivel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671">
            <text:list-item>
              <text:list text:style-name="a671">
                <text:list-item>
                  <text:list text:style-name="a671">
                    <text:list-item>
                      <text:list text:style-name="a671">
                        <text:list-item>
                          <text:list text:style-name="a671">
                            <text:list-item>
                              <text:p text:style-name="a670" text:class-names="" text:cond-style-name="">
                                <text:span text:style-name="a668" text:class-names="">Quinto nivel</text:span>
                                <text:span text:style-name="a669" text:class-names=""/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70" presentation:style-name="a677" draw:name="Date Placeholder 3" svg:x="1.52083in" svg:y="7.05751in" svg:width="1.31734in" svg:height="0.44249in" presentation:class="date-time" presentation:placeholder="false">
        <draw:text-box>
          <text:p text:style-name="a676" text:class-names="" text:cond-style-name="">
            <text:span text:style-name="a673" text:class-names="">
              <text:date text:fixed="false" style:data-style-name="a674">4/9/2025</text:date>
            </text:span>
            <text:span text:style-name="a675" text:class-names=""/>
          </text:p>
        </draw:text-box>
        <svg:title/>
        <svg:desc/>
      </draw:frame>
      <draw:frame draw:id="id71" presentation:style-name="a680" draw:name="Footer Placeholder 4" svg:x="3.16444in" svg:y="7.05751in" svg:width="6.8688in" svg:height="0.44249in" presentation:class="footer" presentation:placeholder="false">
        <draw:text-box>
          <text:p text:style-name="a679" text:class-names="" text:cond-style-name="">
            <text:span text:style-name="a678" text:class-names=""/>
          </text:p>
        </draw:text-box>
        <svg:title/>
        <svg:desc/>
      </draw:frame>
      <draw:frame draw:id="id72" presentation:style-name="a684" draw:name="Slide Number Placeholder 5" svg:x="10.35951in" svg:y="7.05751in" svg:width="1.74573in" svg:height="0.44249in" presentation:class="page-number" presentation:placeholder="false">
        <draw:text-box>
          <text:p text:style-name="a683" text:class-names="" text:cond-style-name="">
            <text:span text:style-name="a681" text:class-names="">
              <text:page-number style:num-format="1" text:fixed="false">‹#›</text:page-number>
            </text:span>
            <text:span text:style-name="a682" text:class-names=""/>
          </text:p>
        </draw:text-box>
        <svg:title/>
        <svg:desc/>
      </draw:frame>
      <presentation:notes style:page-layout-name="pageLayout2" draw:style-name="a717">
        <draw:frame draw:id="id6" presentation:style-name="a687" draw:name="Marcador de encabezado 1" svg:x="0in" svg:y="0in" svg:width="3.25in" svg:height="0.50174in" presentation:class="header" presentation:placeholder="false">
          <draw:text-box>
            <text:p text:style-name="a686" text:class-names="" text:cond-style-name="">
              <text:span text:style-name="a685" text:class-names=""/>
            </text:p>
          </draw:text-box>
          <svg:title/>
          <svg:desc/>
        </draw:frame>
        <draw:frame draw:id="id7" presentation:style-name="a692" draw:name="Marcador de fecha 2" svg:x="4.24826in" svg:y="0in" svg:width="3.25in" svg:height="0.50174in" presentation:class="date-time" presentation:placeholder="false">
          <draw:text-box>
            <text:p text:style-name="a691" text:class-names="" text:cond-style-name="">
              <text:span text:style-name="a688" text:class-names="">
                <text:date text:fixed="false" style:data-style-name="a689">9/04/2025</text:date>
              </text:span>
              <text:span text:style-name="a690" text:class-names=""/>
            </text:p>
          </draw:text-box>
          <svg:title/>
          <svg:desc/>
        </draw:frame>
        <draw:page-thumbnail svg:x="0.75in" svg:y="1.25in" svg:width="6in" svg:height="3.375in" presentation:class="page" draw:id="id8" presentation:style-name="a693" draw:name="Marcador de imagen de diapositiva 3">
          <svg:title/>
          <svg:desc/>
        </draw:page-thumbnail>
        <draw:frame draw:id="id9" presentation:style-name="a709" draw:name="Marcador de notas 4" svg:x="0.75in" svg:y="4.8125in" svg:width="6in" svg:height="3.9375in" presentation:class="notes" presentation:placeholder="false">
          <draw:text-box>
            <text:p text:style-name="a695" text:class-names="" text:cond-style-name="">
              <text:span text:style-name="a694" text:class-names="">Haga clic para modificar los estilos de texto del patrón</text:span>
            </text:p>
            <text:list text:style-name="a698">
              <text:list-item>
                <text:list text:style-name="a698">
                  <text:list-item>
                    <text:p text:style-name="a697" text:class-names="" text:cond-style-name="">
                      <text:span text:style-name="a696" text:class-names="">Segundo nivel</text:span>
                    </text:p>
                  </text:list-item>
                </text:list>
              </text:list-item>
            </text:list>
            <text:list text:style-name="a701">
              <text:list-item>
                <text:list text:style-name="a701">
                  <text:list-item>
                    <text:list text:style-name="a701">
                      <text:list-item>
                        <text:p text:style-name="a700" text:class-names="" text:cond-style-name="">
                          <text:span text:style-name="a699" text:class-names="">Tercer nivel</text:span>
                        </text:p>
                      </text:list-item>
                    </text:list>
                  </text:list-item>
                </text:list>
              </text:list-item>
            </text:list>
            <text:list text:style-name="a704">
              <text:list-item>
                <text:list text:style-name="a704">
                  <text:list-item>
                    <text:list text:style-name="a704">
                      <text:list-item>
                        <text:list text:style-name="a704">
                          <text:list-item>
                            <text:p text:style-name="a703" text:class-names="" text:cond-style-name="">
                              <text:span text:style-name="a702" text:class-names="">Cuarto nivel</text:span>
                            </text:p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  <text:list text:style-name="a708">
              <text:list-item>
                <text:list text:style-name="a708">
                  <text:list-item>
                    <text:list text:style-name="a708">
                      <text:list-item>
                        <text:list text:style-name="a708">
                          <text:list-item>
                            <text:list text:style-name="a708">
                              <text:list-item>
                                <text:p text:style-name="a707" text:class-names="" text:cond-style-name="">
                                  <text:span text:style-name="a705" text:class-names="">Quinto nivel</text:span>
                                  <text:span text:style-name="a706" text:class-names=""/>
                                </text:p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  <svg:title/>
          <svg:desc/>
        </draw:frame>
        <draw:frame draw:id="id10" presentation:style-name="a712" draw:name="Marcador de pie de página 5" svg:x="0in" svg:y="9.49826in" svg:width="3.25in" svg:height="0.50174in" presentation:class="footer" presentation:placeholder="false">
          <draw:text-box>
            <text:p text:style-name="a711" text:class-names="" text:cond-style-name="">
              <text:span text:style-name="a710" text:class-names=""/>
            </text:p>
          </draw:text-box>
          <svg:title/>
          <svg:desc/>
        </draw:frame>
        <draw:frame draw:id="id11" presentation:style-name="a716" draw:name="Marcador de número de diapositiva 6" svg:x="4.24826in" svg:y="9.49826in" svg:width="3.25in" svg:height="0.50174in" presentation:class="page-number" presentation:placeholder="false">
          <draw:text-box>
            <text:p text:style-name="a715" text:class-names="" text:cond-style-name="">
              <text:span text:style-name="a713" text:class-names="">
                <text:page-number style:num-format="1" text:fixed="false">‹#›</text:page-number>
              </text:span>
              <text:span text:style-name="a714" text:class-names=""/>
            </text:p>
          </draw:text-box>
          <svg:title/>
          <svg:desc/>
        </draw:frame>
      </presentation:notes>
    </style:master-page>
    <style:master-page style:name="Master1-Layout11-vertTitleAndTx-Título-vertical-y-texto" style:page-layout-name="pageLayout1" draw:style-name="a718">
      <draw:frame draw:id="id73" draw:layer="Master1-bg" presentation:style-name="a722" draw:name="Vertical Title 1" svg:x="10.49493in" svg:y="0.68259in" svg:width="1.71234in" svg:height="5.73408in" presentation:class="title" presentation:placeholder="false">
        <draw:text-box>
          <text:p text:style-name="a721" text:class-names="" text:cond-style-name="">
            <text:span text:style-name="a719" text:class-names="">Haga clic para modificar el estilo de título del patrón</text:span>
            <text:span text:style-name="a720" text:class-names=""/>
          </text:p>
        </draw:text-box>
        <svg:title/>
        <svg:desc/>
      </draw:frame>
      <draw:frame draw:id="id74" presentation:style-name="a739" draw:name="Vertical Text Placeholder 2" svg:x="1.5in" svg:y="0.68259in" svg:width="8.94536in" svg:height="5.73408in" presentation:class="outline" presentation:placeholder="false">
        <draw:text-box>
          <text:list text:style-name="a725">
            <text:list-item>
              <text:p text:style-name="a724" text:class-names="" text:cond-style-name="">
                <text:span text:style-name="a723" text:class-names="">Haga clic para modificar los estilos de texto del patrón</text:span>
              </text:p>
            </text:list-item>
          </text:list>
          <text:list text:style-name="a728">
            <text:list-item>
              <text:list text:style-name="a728">
                <text:list-item>
                  <text:p text:style-name="a727" text:class-names="" text:cond-style-name="">
                    <text:span text:style-name="a726" text:class-names="">Segundo nivel</text:span>
                  </text:p>
                </text:list-item>
              </text:list>
            </text:list-item>
          </text:list>
          <text:list text:style-name="a731">
            <text:list-item>
              <text:list text:style-name="a731">
                <text:list-item>
                  <text:list text:style-name="a731">
                    <text:list-item>
                      <text:p text:style-name="a730" text:class-names="" text:cond-style-name="">
                        <text:span text:style-name="a729" text:class-names="">Tercer nivel</text:span>
                      </text:p>
                    </text:list-item>
                  </text:list>
                </text:list-item>
              </text:list>
            </text:list-item>
          </text:list>
          <text:list text:style-name="a734">
            <text:list-item>
              <text:list text:style-name="a734">
                <text:list-item>
                  <text:list text:style-name="a734">
                    <text:list-item>
                      <text:list text:style-name="a734">
                        <text:list-item>
                          <text:p text:style-name="a733" text:class-names="" text:cond-style-name="">
                            <text:span text:style-name="a732" text:class-names="">Cuarto nivel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738">
            <text:list-item>
              <text:list text:style-name="a738">
                <text:list-item>
                  <text:list text:style-name="a738">
                    <text:list-item>
                      <text:list text:style-name="a738">
                        <text:list-item>
                          <text:list text:style-name="a738">
                            <text:list-item>
                              <text:p text:style-name="a737" text:class-names="" text:cond-style-name="">
                                <text:span text:style-name="a735" text:class-names="">Quinto nivel</text:span>
                                <text:span text:style-name="a736" text:class-names=""/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75" presentation:style-name="a744" draw:name="Date Placeholder 3" svg:x="1.52083in" svg:y="7.05751in" svg:width="1.31734in" svg:height="0.44249in" presentation:class="date-time" presentation:placeholder="false">
        <draw:text-box>
          <text:p text:style-name="a743" text:class-names="" text:cond-style-name="">
            <text:span text:style-name="a740" text:class-names="">
              <text:date text:fixed="false" style:data-style-name="a741">4/9/2025</text:date>
            </text:span>
            <text:span text:style-name="a742" text:class-names=""/>
          </text:p>
        </draw:text-box>
        <svg:title/>
        <svg:desc/>
      </draw:frame>
      <draw:frame draw:id="id76" presentation:style-name="a747" draw:name="Footer Placeholder 4" svg:x="3.16444in" svg:y="7.05751in" svg:width="6.8688in" svg:height="0.44249in" presentation:class="footer" presentation:placeholder="false">
        <draw:text-box>
          <text:p text:style-name="a746" text:class-names="" text:cond-style-name="">
            <text:span text:style-name="a745" text:class-names=""/>
          </text:p>
        </draw:text-box>
        <svg:title/>
        <svg:desc/>
      </draw:frame>
      <draw:frame draw:id="id77" presentation:style-name="a751" draw:name="Slide Number Placeholder 5" svg:x="10.35951in" svg:y="7.05751in" svg:width="1.74573in" svg:height="0.44249in" presentation:class="page-number" presentation:placeholder="false">
        <draw:text-box>
          <text:p text:style-name="a750" text:class-names="" text:cond-style-name="">
            <text:span text:style-name="a748" text:class-names="">
              <text:page-number style:num-format="1" text:fixed="false">‹#›</text:page-number>
            </text:span>
            <text:span text:style-name="a749" text:class-names=""/>
          </text:p>
        </draw:text-box>
        <svg:title/>
        <svg:desc/>
      </draw:frame>
      <presentation:notes style:page-layout-name="pageLayout2" draw:style-name="a784">
        <draw:frame draw:id="id6" presentation:style-name="a754" draw:name="Marcador de encabezado 1" svg:x="0in" svg:y="0in" svg:width="3.25in" svg:height="0.50174in" presentation:class="header" presentation:placeholder="false">
          <draw:text-box>
            <text:p text:style-name="a753" text:class-names="" text:cond-style-name="">
              <text:span text:style-name="a752" text:class-names=""/>
            </text:p>
          </draw:text-box>
          <svg:title/>
          <svg:desc/>
        </draw:frame>
        <draw:frame draw:id="id7" presentation:style-name="a759" draw:name="Marcador de fecha 2" svg:x="4.24826in" svg:y="0in" svg:width="3.25in" svg:height="0.50174in" presentation:class="date-time" presentation:placeholder="false">
          <draw:text-box>
            <text:p text:style-name="a758" text:class-names="" text:cond-style-name="">
              <text:span text:style-name="a755" text:class-names="">
                <text:date text:fixed="false" style:data-style-name="a756">9/04/2025</text:date>
              </text:span>
              <text:span text:style-name="a757" text:class-names=""/>
            </text:p>
          </draw:text-box>
          <svg:title/>
          <svg:desc/>
        </draw:frame>
        <draw:page-thumbnail svg:x="0.75in" svg:y="1.25in" svg:width="6in" svg:height="3.375in" presentation:class="page" draw:id="id8" presentation:style-name="a760" draw:name="Marcador de imagen de diapositiva 3">
          <svg:title/>
          <svg:desc/>
        </draw:page-thumbnail>
        <draw:frame draw:id="id9" presentation:style-name="a776" draw:name="Marcador de notas 4" svg:x="0.75in" svg:y="4.8125in" svg:width="6in" svg:height="3.9375in" presentation:class="notes" presentation:placeholder="false">
          <draw:text-box>
            <text:p text:style-name="a762" text:class-names="" text:cond-style-name="">
              <text:span text:style-name="a761" text:class-names="">Haga clic para modificar los estilos de texto del patrón</text:span>
            </text:p>
            <text:list text:style-name="a765">
              <text:list-item>
                <text:list text:style-name="a765">
                  <text:list-item>
                    <text:p text:style-name="a764" text:class-names="" text:cond-style-name="">
                      <text:span text:style-name="a763" text:class-names="">Segundo nivel</text:span>
                    </text:p>
                  </text:list-item>
                </text:list>
              </text:list-item>
            </text:list>
            <text:list text:style-name="a768">
              <text:list-item>
                <text:list text:style-name="a768">
                  <text:list-item>
                    <text:list text:style-name="a768">
                      <text:list-item>
                        <text:p text:style-name="a767" text:class-names="" text:cond-style-name="">
                          <text:span text:style-name="a766" text:class-names="">Tercer nivel</text:span>
                        </text:p>
                      </text:list-item>
                    </text:list>
                  </text:list-item>
                </text:list>
              </text:list-item>
            </text:list>
            <text:list text:style-name="a771">
              <text:list-item>
                <text:list text:style-name="a771">
                  <text:list-item>
                    <text:list text:style-name="a771">
                      <text:list-item>
                        <text:list text:style-name="a771">
                          <text:list-item>
                            <text:p text:style-name="a770" text:class-names="" text:cond-style-name="">
                              <text:span text:style-name="a769" text:class-names="">Cuarto nivel</text:span>
                            </text:p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  <text:list text:style-name="a775">
              <text:list-item>
                <text:list text:style-name="a775">
                  <text:list-item>
                    <text:list text:style-name="a775">
                      <text:list-item>
                        <text:list text:style-name="a775">
                          <text:list-item>
                            <text:list text:style-name="a775">
                              <text:list-item>
                                <text:p text:style-name="a774" text:class-names="" text:cond-style-name="">
                                  <text:span text:style-name="a772" text:class-names="">Quinto nivel</text:span>
                                  <text:span text:style-name="a773" text:class-names=""/>
                                </text:p>
                              </text:list-item>
                            </text:list>
                          </text:list-item>
                        </text:list>
                      </text:list-item>
                    </text:list>
                  </text:list-item>
                </text:list>
              </text:list-item>
            </text:list>
          </draw:text-box>
          <svg:title/>
          <svg:desc/>
        </draw:frame>
        <draw:frame draw:id="id10" presentation:style-name="a779" draw:name="Marcador de pie de página 5" svg:x="0in" svg:y="9.49826in" svg:width="3.25in" svg:height="0.50174in" presentation:class="footer" presentation:placeholder="false">
          <draw:text-box>
            <text:p text:style-name="a778" text:class-names="" text:cond-style-name="">
              <text:span text:style-name="a777" text:class-names=""/>
            </text:p>
          </draw:text-box>
          <svg:title/>
          <svg:desc/>
        </draw:frame>
        <draw:frame draw:id="id11" presentation:style-name="a783" draw:name="Marcador de número de diapositiva 6" svg:x="4.24826in" svg:y="9.49826in" svg:width="3.25in" svg:height="0.50174in" presentation:class="page-number" presentation:placeholder="false">
          <draw:text-box>
            <text:p text:style-name="a782" text:class-names="" text:cond-style-name="">
              <text:span text:style-name="a780" text:class-names="">
                <text:page-number style:num-format="1" text:fixed="false">‹#›</text:page-number>
              </text:span>
              <text:span text:style-name="a781" text:class-names=""/>
            </text:p>
          </draw:text-box>
          <svg:title/>
          <svg:desc/>
        </draw:frame>
      </presentation:notes>
    </style:master-page>
  </office:master-styles>
</office:document-styles>
</file>