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hkio" charset="1" panose="00000000000000000000"/>
      <p:regular r:id="rId14"/>
    </p:embeddedFont>
    <p:embeddedFont>
      <p:font typeface="Ahkio Thin" charset="1" panose="00000000000000000000"/>
      <p:regular r:id="rId15"/>
    </p:embeddedFont>
    <p:embeddedFont>
      <p:font typeface="Ahkio Bold" charset="1" panose="00000000000000000000"/>
      <p:regular r:id="rId16"/>
    </p:embeddedFont>
    <p:embeddedFont>
      <p:font typeface="Ahkio Light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36748" y="8281773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237894" y="-10266432"/>
            <a:ext cx="17754990" cy="23250582"/>
          </a:xfrm>
          <a:custGeom>
            <a:avLst/>
            <a:gdLst/>
            <a:ahLst/>
            <a:cxnLst/>
            <a:rect r="r" b="b" t="t" l="l"/>
            <a:pathLst>
              <a:path h="23250582" w="17754990">
                <a:moveTo>
                  <a:pt x="0" y="0"/>
                </a:moveTo>
                <a:lnTo>
                  <a:pt x="17754990" y="0"/>
                </a:lnTo>
                <a:lnTo>
                  <a:pt x="17754990" y="23250582"/>
                </a:lnTo>
                <a:lnTo>
                  <a:pt x="0" y="232505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45242" y="1992457"/>
            <a:ext cx="9285308" cy="7771769"/>
          </a:xfrm>
          <a:custGeom>
            <a:avLst/>
            <a:gdLst/>
            <a:ahLst/>
            <a:cxnLst/>
            <a:rect r="r" b="b" t="t" l="l"/>
            <a:pathLst>
              <a:path h="7771769" w="9285308">
                <a:moveTo>
                  <a:pt x="0" y="0"/>
                </a:moveTo>
                <a:lnTo>
                  <a:pt x="9285308" y="0"/>
                </a:lnTo>
                <a:lnTo>
                  <a:pt x="9285308" y="7771769"/>
                </a:lnTo>
                <a:lnTo>
                  <a:pt x="0" y="77717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79095" y="7370703"/>
            <a:ext cx="2673049" cy="2393523"/>
          </a:xfrm>
          <a:custGeom>
            <a:avLst/>
            <a:gdLst/>
            <a:ahLst/>
            <a:cxnLst/>
            <a:rect r="r" b="b" t="t" l="l"/>
            <a:pathLst>
              <a:path h="2393523" w="2673049">
                <a:moveTo>
                  <a:pt x="0" y="0"/>
                </a:moveTo>
                <a:lnTo>
                  <a:pt x="2673049" y="0"/>
                </a:lnTo>
                <a:lnTo>
                  <a:pt x="2673049" y="2393523"/>
                </a:lnTo>
                <a:lnTo>
                  <a:pt x="0" y="23935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723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445830">
            <a:off x="-1170883" y="-472183"/>
            <a:ext cx="2914399" cy="4114800"/>
          </a:xfrm>
          <a:custGeom>
            <a:avLst/>
            <a:gdLst/>
            <a:ahLst/>
            <a:cxnLst/>
            <a:rect r="r" b="b" t="t" l="l"/>
            <a:pathLst>
              <a:path h="4114800" w="2914399">
                <a:moveTo>
                  <a:pt x="0" y="0"/>
                </a:moveTo>
                <a:lnTo>
                  <a:pt x="2914399" y="0"/>
                </a:lnTo>
                <a:lnTo>
                  <a:pt x="29143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7482" y="3661081"/>
            <a:ext cx="6094565" cy="518097"/>
            <a:chOff x="0" y="0"/>
            <a:chExt cx="1605153" cy="1364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05153" cy="136454"/>
            </a:xfrm>
            <a:custGeom>
              <a:avLst/>
              <a:gdLst/>
              <a:ahLst/>
              <a:cxnLst/>
              <a:rect r="r" b="b" t="t" l="l"/>
              <a:pathLst>
                <a:path h="136454" w="1605153">
                  <a:moveTo>
                    <a:pt x="0" y="0"/>
                  </a:moveTo>
                  <a:lnTo>
                    <a:pt x="1605153" y="0"/>
                  </a:lnTo>
                  <a:lnTo>
                    <a:pt x="1605153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05153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076861" y="6352119"/>
            <a:ext cx="5092008" cy="518097"/>
            <a:chOff x="0" y="0"/>
            <a:chExt cx="1341105" cy="1364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41105" cy="136454"/>
            </a:xfrm>
            <a:custGeom>
              <a:avLst/>
              <a:gdLst/>
              <a:ahLst/>
              <a:cxnLst/>
              <a:rect r="r" b="b" t="t" l="l"/>
              <a:pathLst>
                <a:path h="136454" w="1341105">
                  <a:moveTo>
                    <a:pt x="0" y="0"/>
                  </a:moveTo>
                  <a:lnTo>
                    <a:pt x="1341105" y="0"/>
                  </a:lnTo>
                  <a:lnTo>
                    <a:pt x="1341105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41105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31078" y="1916257"/>
            <a:ext cx="2542027" cy="518097"/>
            <a:chOff x="0" y="0"/>
            <a:chExt cx="669505" cy="1364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9505" cy="136454"/>
            </a:xfrm>
            <a:custGeom>
              <a:avLst/>
              <a:gdLst/>
              <a:ahLst/>
              <a:cxnLst/>
              <a:rect r="r" b="b" t="t" l="l"/>
              <a:pathLst>
                <a:path h="136454" w="669505">
                  <a:moveTo>
                    <a:pt x="0" y="0"/>
                  </a:moveTo>
                  <a:lnTo>
                    <a:pt x="669505" y="0"/>
                  </a:lnTo>
                  <a:lnTo>
                    <a:pt x="669505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69505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1767514">
            <a:off x="11713647" y="1495516"/>
            <a:ext cx="3500923" cy="2521029"/>
          </a:xfrm>
          <a:custGeom>
            <a:avLst/>
            <a:gdLst/>
            <a:ahLst/>
            <a:cxnLst/>
            <a:rect r="r" b="b" t="t" l="l"/>
            <a:pathLst>
              <a:path h="2521029" w="3500923">
                <a:moveTo>
                  <a:pt x="0" y="0"/>
                </a:moveTo>
                <a:lnTo>
                  <a:pt x="3500923" y="0"/>
                </a:lnTo>
                <a:lnTo>
                  <a:pt x="3500923" y="2521029"/>
                </a:lnTo>
                <a:lnTo>
                  <a:pt x="0" y="25210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12213" t="-277735" r="-33718" b="-35105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32356" y="1461392"/>
            <a:ext cx="6640235" cy="5311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Her</a:t>
            </a:r>
            <a:r>
              <a:rPr lang="en-US" sz="50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ramienta para detección temprana y diagnóstica de Cáncer Colorrectal (CCR) basada en Inteligencia Artificial con enfoque de aprendizaje profundo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3897123">
            <a:off x="9950884" y="3196226"/>
            <a:ext cx="3500923" cy="2521029"/>
          </a:xfrm>
          <a:custGeom>
            <a:avLst/>
            <a:gdLst/>
            <a:ahLst/>
            <a:cxnLst/>
            <a:rect r="r" b="b" t="t" l="l"/>
            <a:pathLst>
              <a:path h="2521029" w="3500923">
                <a:moveTo>
                  <a:pt x="0" y="0"/>
                </a:moveTo>
                <a:lnTo>
                  <a:pt x="3500923" y="0"/>
                </a:lnTo>
                <a:lnTo>
                  <a:pt x="3500923" y="2521028"/>
                </a:lnTo>
                <a:lnTo>
                  <a:pt x="0" y="252102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12213" t="-277735" r="-33718" b="-3510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99362" y="2012258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82187" y="348665"/>
            <a:ext cx="7723627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CONTENIDO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39352" y="2179943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34421" y="2197251"/>
            <a:ext cx="4450271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Contexto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054262" y="3426132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39352" y="3596085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34421" y="3613393"/>
            <a:ext cx="8068193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Requerimientos Funcionales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054262" y="4996681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739352" y="5166634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34421" y="5183942"/>
            <a:ext cx="8714227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Requerimiento no Funcionales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4054262" y="6567230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739352" y="6737183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34421" y="6754491"/>
            <a:ext cx="6825894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Atributos de calidad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054262" y="8137779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739352" y="8307732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34421" y="8325040"/>
            <a:ext cx="6825894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Drivers Arquitectónicos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4757206">
            <a:off x="14264275" y="914756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0"/>
                </a:moveTo>
                <a:lnTo>
                  <a:pt x="7315200" y="0"/>
                </a:lnTo>
                <a:lnTo>
                  <a:pt x="7315200" y="3697501"/>
                </a:lnTo>
                <a:lnTo>
                  <a:pt x="0" y="36975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427966" y="8013347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540493" y="-209596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6" y="0"/>
                </a:lnTo>
                <a:lnTo>
                  <a:pt x="44814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910140" y="8238184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3"/>
                </a:lnTo>
                <a:lnTo>
                  <a:pt x="0" y="26372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85853" y="7172625"/>
            <a:ext cx="3762148" cy="365534"/>
            <a:chOff x="0" y="0"/>
            <a:chExt cx="990854" cy="962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0854" cy="96272"/>
            </a:xfrm>
            <a:custGeom>
              <a:avLst/>
              <a:gdLst/>
              <a:ahLst/>
              <a:cxnLst/>
              <a:rect r="r" b="b" t="t" l="l"/>
              <a:pathLst>
                <a:path h="96272" w="990854">
                  <a:moveTo>
                    <a:pt x="0" y="0"/>
                  </a:moveTo>
                  <a:lnTo>
                    <a:pt x="990854" y="0"/>
                  </a:lnTo>
                  <a:lnTo>
                    <a:pt x="990854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90854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1860" y="5896732"/>
            <a:ext cx="3762148" cy="365534"/>
            <a:chOff x="0" y="0"/>
            <a:chExt cx="990854" cy="962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0854" cy="96272"/>
            </a:xfrm>
            <a:custGeom>
              <a:avLst/>
              <a:gdLst/>
              <a:ahLst/>
              <a:cxnLst/>
              <a:rect r="r" b="b" t="t" l="l"/>
              <a:pathLst>
                <a:path h="96272" w="990854">
                  <a:moveTo>
                    <a:pt x="0" y="0"/>
                  </a:moveTo>
                  <a:lnTo>
                    <a:pt x="990854" y="0"/>
                  </a:lnTo>
                  <a:lnTo>
                    <a:pt x="990854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90854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43582" y="9085058"/>
            <a:ext cx="2544817" cy="365534"/>
            <a:chOff x="0" y="0"/>
            <a:chExt cx="670240" cy="962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70240" cy="96272"/>
            </a:xfrm>
            <a:custGeom>
              <a:avLst/>
              <a:gdLst/>
              <a:ahLst/>
              <a:cxnLst/>
              <a:rect r="r" b="b" t="t" l="l"/>
              <a:pathLst>
                <a:path h="96272" w="670240">
                  <a:moveTo>
                    <a:pt x="0" y="0"/>
                  </a:moveTo>
                  <a:lnTo>
                    <a:pt x="670240" y="0"/>
                  </a:lnTo>
                  <a:lnTo>
                    <a:pt x="670240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70240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153107" y="2670306"/>
            <a:ext cx="4190108" cy="365534"/>
            <a:chOff x="0" y="0"/>
            <a:chExt cx="1103568" cy="9627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3568" cy="96272"/>
            </a:xfrm>
            <a:custGeom>
              <a:avLst/>
              <a:gdLst/>
              <a:ahLst/>
              <a:cxnLst/>
              <a:rect r="r" b="b" t="t" l="l"/>
              <a:pathLst>
                <a:path h="96272" w="1103568">
                  <a:moveTo>
                    <a:pt x="0" y="0"/>
                  </a:moveTo>
                  <a:lnTo>
                    <a:pt x="1103568" y="0"/>
                  </a:lnTo>
                  <a:lnTo>
                    <a:pt x="1103568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03568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480588" y="3971879"/>
            <a:ext cx="4190108" cy="365534"/>
            <a:chOff x="0" y="0"/>
            <a:chExt cx="1103568" cy="962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3568" cy="96272"/>
            </a:xfrm>
            <a:custGeom>
              <a:avLst/>
              <a:gdLst/>
              <a:ahLst/>
              <a:cxnLst/>
              <a:rect r="r" b="b" t="t" l="l"/>
              <a:pathLst>
                <a:path h="96272" w="1103568">
                  <a:moveTo>
                    <a:pt x="0" y="0"/>
                  </a:moveTo>
                  <a:lnTo>
                    <a:pt x="1103568" y="0"/>
                  </a:lnTo>
                  <a:lnTo>
                    <a:pt x="1103568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03568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064730" y="8476184"/>
            <a:ext cx="2544817" cy="365534"/>
            <a:chOff x="0" y="0"/>
            <a:chExt cx="670240" cy="9627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70240" cy="96272"/>
            </a:xfrm>
            <a:custGeom>
              <a:avLst/>
              <a:gdLst/>
              <a:ahLst/>
              <a:cxnLst/>
              <a:rect r="r" b="b" t="t" l="l"/>
              <a:pathLst>
                <a:path h="96272" w="670240">
                  <a:moveTo>
                    <a:pt x="0" y="0"/>
                  </a:moveTo>
                  <a:lnTo>
                    <a:pt x="670240" y="0"/>
                  </a:lnTo>
                  <a:lnTo>
                    <a:pt x="670240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670240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2220808" y="5143500"/>
            <a:ext cx="4721185" cy="4292270"/>
          </a:xfrm>
          <a:custGeom>
            <a:avLst/>
            <a:gdLst/>
            <a:ahLst/>
            <a:cxnLst/>
            <a:rect r="r" b="b" t="t" l="l"/>
            <a:pathLst>
              <a:path h="4292270" w="4721185">
                <a:moveTo>
                  <a:pt x="0" y="0"/>
                </a:moveTo>
                <a:lnTo>
                  <a:pt x="4721185" y="0"/>
                </a:lnTo>
                <a:lnTo>
                  <a:pt x="4721185" y="4292270"/>
                </a:lnTo>
                <a:lnTo>
                  <a:pt x="0" y="42922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9737" t="0" r="-672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282187" y="348665"/>
            <a:ext cx="7723627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CONTEXTO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85853" y="2336931"/>
            <a:ext cx="15156140" cy="1923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El cáncer colo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rrectal (CCR) es la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tercera causa de muerte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por cáncer en América, con desafíos en su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detección temprana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debido a las limitaciones de los métodos actuales, como la dificultad para identificar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pólipos pequeños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en colonoscopias virtuales</a:t>
            </a:r>
            <a:r>
              <a:rPr lang="en-US" sz="3405" spc="160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.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85853" y="4886926"/>
            <a:ext cx="9842744" cy="451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Este proy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ecto propone una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herramienta de IA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con aprendizaje profundo para analizar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imágenes médicas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(CTC)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, automatizar la identificación de pólipos y apoyar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diagnósticos precisos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. En  la solución combina redes neuronales y LLM, optimizando tiempo y reduciendo errores manuales, con el fin de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mejorar 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la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supervivencia 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y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calidad de vida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de los pacientes.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6527" y="3202061"/>
            <a:ext cx="6115037" cy="6115037"/>
          </a:xfrm>
          <a:custGeom>
            <a:avLst/>
            <a:gdLst/>
            <a:ahLst/>
            <a:cxnLst/>
            <a:rect r="r" b="b" t="t" l="l"/>
            <a:pathLst>
              <a:path h="6115037" w="6115037">
                <a:moveTo>
                  <a:pt x="0" y="0"/>
                </a:moveTo>
                <a:lnTo>
                  <a:pt x="6115037" y="0"/>
                </a:lnTo>
                <a:lnTo>
                  <a:pt x="6115037" y="6115038"/>
                </a:lnTo>
                <a:lnTo>
                  <a:pt x="0" y="61150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540493" y="-209596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6" y="0"/>
                </a:lnTo>
                <a:lnTo>
                  <a:pt x="44814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10140" y="8238184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3"/>
                </a:lnTo>
                <a:lnTo>
                  <a:pt x="0" y="26372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62892" y="5899040"/>
            <a:ext cx="2812750" cy="2812750"/>
          </a:xfrm>
          <a:custGeom>
            <a:avLst/>
            <a:gdLst/>
            <a:ahLst/>
            <a:cxnLst/>
            <a:rect r="r" b="b" t="t" l="l"/>
            <a:pathLst>
              <a:path h="2812750" w="2812750">
                <a:moveTo>
                  <a:pt x="0" y="0"/>
                </a:moveTo>
                <a:lnTo>
                  <a:pt x="2812750" y="0"/>
                </a:lnTo>
                <a:lnTo>
                  <a:pt x="2812750" y="2812749"/>
                </a:lnTo>
                <a:lnTo>
                  <a:pt x="0" y="28127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448348" y="2820003"/>
            <a:ext cx="1972073" cy="1972073"/>
          </a:xfrm>
          <a:custGeom>
            <a:avLst/>
            <a:gdLst/>
            <a:ahLst/>
            <a:cxnLst/>
            <a:rect r="r" b="b" t="t" l="l"/>
            <a:pathLst>
              <a:path h="1972073" w="1972073">
                <a:moveTo>
                  <a:pt x="0" y="0"/>
                </a:moveTo>
                <a:lnTo>
                  <a:pt x="1972073" y="0"/>
                </a:lnTo>
                <a:lnTo>
                  <a:pt x="1972073" y="1972073"/>
                </a:lnTo>
                <a:lnTo>
                  <a:pt x="0" y="19720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7296983" y="2820003"/>
            <a:ext cx="2690491" cy="2690491"/>
          </a:xfrm>
          <a:custGeom>
            <a:avLst/>
            <a:gdLst/>
            <a:ahLst/>
            <a:cxnLst/>
            <a:rect r="r" b="b" t="t" l="l"/>
            <a:pathLst>
              <a:path h="2690491" w="2690491">
                <a:moveTo>
                  <a:pt x="2690491" y="0"/>
                </a:moveTo>
                <a:lnTo>
                  <a:pt x="0" y="0"/>
                </a:lnTo>
                <a:lnTo>
                  <a:pt x="0" y="2690491"/>
                </a:lnTo>
                <a:lnTo>
                  <a:pt x="2690491" y="2690491"/>
                </a:lnTo>
                <a:lnTo>
                  <a:pt x="2690491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37482" y="4165248"/>
            <a:ext cx="1534259" cy="2052520"/>
          </a:xfrm>
          <a:custGeom>
            <a:avLst/>
            <a:gdLst/>
            <a:ahLst/>
            <a:cxnLst/>
            <a:rect r="r" b="b" t="t" l="l"/>
            <a:pathLst>
              <a:path h="2052520" w="1534259">
                <a:moveTo>
                  <a:pt x="0" y="0"/>
                </a:moveTo>
                <a:lnTo>
                  <a:pt x="1534259" y="0"/>
                </a:lnTo>
                <a:lnTo>
                  <a:pt x="1534259" y="2052520"/>
                </a:lnTo>
                <a:lnTo>
                  <a:pt x="0" y="20525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77098" y="5666889"/>
            <a:ext cx="2330236" cy="2571295"/>
          </a:xfrm>
          <a:custGeom>
            <a:avLst/>
            <a:gdLst/>
            <a:ahLst/>
            <a:cxnLst/>
            <a:rect r="r" b="b" t="t" l="l"/>
            <a:pathLst>
              <a:path h="2571295" w="2330236">
                <a:moveTo>
                  <a:pt x="0" y="0"/>
                </a:moveTo>
                <a:lnTo>
                  <a:pt x="2330236" y="0"/>
                </a:lnTo>
                <a:lnTo>
                  <a:pt x="2330236" y="2571295"/>
                </a:lnTo>
                <a:lnTo>
                  <a:pt x="0" y="25712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82187" y="348665"/>
            <a:ext cx="7723627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CONTEXTO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6203006" y="4969142"/>
            <a:ext cx="1653814" cy="392305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9493845" y="5245361"/>
            <a:ext cx="1704942" cy="62191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V="true">
            <a:off x="13133399" y="4515840"/>
            <a:ext cx="1595968" cy="138320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650500">
            <a:off x="-1182945" y="7409549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0"/>
                </a:moveTo>
                <a:lnTo>
                  <a:pt x="7315200" y="0"/>
                </a:lnTo>
                <a:lnTo>
                  <a:pt x="7315200" y="3697502"/>
                </a:lnTo>
                <a:lnTo>
                  <a:pt x="0" y="3697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70807" y="2409975"/>
            <a:ext cx="15639564" cy="6974612"/>
            <a:chOff x="0" y="0"/>
            <a:chExt cx="4119062" cy="18369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19062" cy="1836935"/>
            </a:xfrm>
            <a:custGeom>
              <a:avLst/>
              <a:gdLst/>
              <a:ahLst/>
              <a:cxnLst/>
              <a:rect r="r" b="b" t="t" l="l"/>
              <a:pathLst>
                <a:path h="1836935" w="4119062">
                  <a:moveTo>
                    <a:pt x="0" y="0"/>
                  </a:moveTo>
                  <a:lnTo>
                    <a:pt x="4119062" y="0"/>
                  </a:lnTo>
                  <a:lnTo>
                    <a:pt x="4119062" y="1836935"/>
                  </a:lnTo>
                  <a:lnTo>
                    <a:pt x="0" y="1836935"/>
                  </a:lnTo>
                  <a:close/>
                </a:path>
              </a:pathLst>
            </a:custGeom>
            <a:solidFill>
              <a:srgbClr val="E77E6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119062" cy="187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04657" y="2316685"/>
            <a:ext cx="15635096" cy="6865335"/>
          </a:xfrm>
          <a:custGeom>
            <a:avLst/>
            <a:gdLst/>
            <a:ahLst/>
            <a:cxnLst/>
            <a:rect r="r" b="b" t="t" l="l"/>
            <a:pathLst>
              <a:path h="6865335" w="15635096">
                <a:moveTo>
                  <a:pt x="0" y="0"/>
                </a:moveTo>
                <a:lnTo>
                  <a:pt x="15635096" y="0"/>
                </a:lnTo>
                <a:lnTo>
                  <a:pt x="15635096" y="6865334"/>
                </a:lnTo>
                <a:lnTo>
                  <a:pt x="0" y="68653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8" t="-793" r="-557" b="-111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5270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9312598">
            <a:off x="12177214" y="7112600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3697501"/>
                </a:moveTo>
                <a:lnTo>
                  <a:pt x="7315200" y="3697501"/>
                </a:lnTo>
                <a:lnTo>
                  <a:pt x="7315200" y="0"/>
                </a:lnTo>
                <a:lnTo>
                  <a:pt x="0" y="0"/>
                </a:lnTo>
                <a:lnTo>
                  <a:pt x="0" y="369750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73903" y="2524275"/>
            <a:ext cx="15312644" cy="6974612"/>
            <a:chOff x="0" y="0"/>
            <a:chExt cx="4032960" cy="18369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32960" cy="1836935"/>
            </a:xfrm>
            <a:custGeom>
              <a:avLst/>
              <a:gdLst/>
              <a:ahLst/>
              <a:cxnLst/>
              <a:rect r="r" b="b" t="t" l="l"/>
              <a:pathLst>
                <a:path h="1836935" w="4032960">
                  <a:moveTo>
                    <a:pt x="0" y="0"/>
                  </a:moveTo>
                  <a:lnTo>
                    <a:pt x="4032960" y="0"/>
                  </a:lnTo>
                  <a:lnTo>
                    <a:pt x="4032960" y="1836935"/>
                  </a:lnTo>
                  <a:lnTo>
                    <a:pt x="0" y="1836935"/>
                  </a:lnTo>
                  <a:close/>
                </a:path>
              </a:pathLst>
            </a:custGeom>
            <a:solidFill>
              <a:srgbClr val="E77E6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32960" cy="187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90589" y="1028700"/>
            <a:ext cx="1487564" cy="757839"/>
            <a:chOff x="0" y="0"/>
            <a:chExt cx="391786" cy="1995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1786" cy="199595"/>
            </a:xfrm>
            <a:custGeom>
              <a:avLst/>
              <a:gdLst/>
              <a:ahLst/>
              <a:cxnLst/>
              <a:rect r="r" b="b" t="t" l="l"/>
              <a:pathLst>
                <a:path h="199595" w="391786">
                  <a:moveTo>
                    <a:pt x="0" y="0"/>
                  </a:moveTo>
                  <a:lnTo>
                    <a:pt x="391786" y="0"/>
                  </a:lnTo>
                  <a:lnTo>
                    <a:pt x="391786" y="199595"/>
                  </a:lnTo>
                  <a:lnTo>
                    <a:pt x="0" y="199595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91786" cy="237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33487" y="2172470"/>
            <a:ext cx="15021027" cy="7153764"/>
          </a:xfrm>
          <a:custGeom>
            <a:avLst/>
            <a:gdLst/>
            <a:ahLst/>
            <a:cxnLst/>
            <a:rect r="r" b="b" t="t" l="l"/>
            <a:pathLst>
              <a:path h="7153764" w="15021027">
                <a:moveTo>
                  <a:pt x="0" y="0"/>
                </a:moveTo>
                <a:lnTo>
                  <a:pt x="15021026" y="0"/>
                </a:lnTo>
                <a:lnTo>
                  <a:pt x="15021026" y="7153764"/>
                </a:lnTo>
                <a:lnTo>
                  <a:pt x="0" y="7153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63982" y="9258300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5" y="0"/>
                </a:lnTo>
                <a:lnTo>
                  <a:pt x="3930895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87781" y="3133682"/>
            <a:ext cx="15971519" cy="6072499"/>
            <a:chOff x="0" y="0"/>
            <a:chExt cx="4206491" cy="15993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06491" cy="1599341"/>
            </a:xfrm>
            <a:custGeom>
              <a:avLst/>
              <a:gdLst/>
              <a:ahLst/>
              <a:cxnLst/>
              <a:rect r="r" b="b" t="t" l="l"/>
              <a:pathLst>
                <a:path h="1599341" w="4206491">
                  <a:moveTo>
                    <a:pt x="0" y="0"/>
                  </a:moveTo>
                  <a:lnTo>
                    <a:pt x="4206491" y="0"/>
                  </a:lnTo>
                  <a:lnTo>
                    <a:pt x="4206491" y="1599341"/>
                  </a:lnTo>
                  <a:lnTo>
                    <a:pt x="0" y="1599341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06491" cy="1637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13903" y="2682364"/>
            <a:ext cx="16107836" cy="6060573"/>
          </a:xfrm>
          <a:custGeom>
            <a:avLst/>
            <a:gdLst/>
            <a:ahLst/>
            <a:cxnLst/>
            <a:rect r="r" b="b" t="t" l="l"/>
            <a:pathLst>
              <a:path h="6060573" w="16107836">
                <a:moveTo>
                  <a:pt x="0" y="0"/>
                </a:moveTo>
                <a:lnTo>
                  <a:pt x="16107836" y="0"/>
                </a:lnTo>
                <a:lnTo>
                  <a:pt x="16107836" y="6060573"/>
                </a:lnTo>
                <a:lnTo>
                  <a:pt x="0" y="6060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ATRIBUTOS DE CALIDAD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153672" y="9598746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503998" y="-1159736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21739" y="-289937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21302" y="6847491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5" y="0"/>
                </a:lnTo>
                <a:lnTo>
                  <a:pt x="44814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24582" y="-88732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5" y="0"/>
                </a:lnTo>
                <a:lnTo>
                  <a:pt x="44814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4888" y="2622681"/>
            <a:ext cx="15731663" cy="5899374"/>
          </a:xfrm>
          <a:custGeom>
            <a:avLst/>
            <a:gdLst/>
            <a:ahLst/>
            <a:cxnLst/>
            <a:rect r="r" b="b" t="t" l="l"/>
            <a:pathLst>
              <a:path h="5899374" w="15731663">
                <a:moveTo>
                  <a:pt x="0" y="0"/>
                </a:moveTo>
                <a:lnTo>
                  <a:pt x="15731663" y="0"/>
                </a:lnTo>
                <a:lnTo>
                  <a:pt x="15731663" y="5899373"/>
                </a:lnTo>
                <a:lnTo>
                  <a:pt x="0" y="5899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PONDERACIÓN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DAGjfK2dXas</dc:identifier>
  <dcterms:modified xsi:type="dcterms:W3CDTF">2011-08-01T06:04:30Z</dcterms:modified>
  <cp:revision>1</cp:revision>
  <dc:title>Cáncer Colorrectal - Información Técnica Tesis</dc:title>
</cp:coreProperties>
</file>