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4566" y="851808"/>
            <a:ext cx="7298869" cy="6473779"/>
          </a:xfrm>
          <a:custGeom>
            <a:avLst/>
            <a:gdLst/>
            <a:ahLst/>
            <a:cxnLst/>
            <a:rect r="r" b="b" t="t" l="l"/>
            <a:pathLst>
              <a:path h="6473779" w="7298869">
                <a:moveTo>
                  <a:pt x="0" y="0"/>
                </a:moveTo>
                <a:lnTo>
                  <a:pt x="7298868" y="0"/>
                </a:lnTo>
                <a:lnTo>
                  <a:pt x="7298868" y="6473779"/>
                </a:lnTo>
                <a:lnTo>
                  <a:pt x="0" y="647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90662" y="7463020"/>
            <a:ext cx="8526918" cy="179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4"/>
              </a:lnSpc>
            </a:pPr>
            <a:r>
              <a:rPr lang="en-US" sz="13900" spc="-144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Horus Path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9022" y="8759190"/>
            <a:ext cx="1345027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Juan Jose Sanchez </a:t>
            </a:r>
          </a:p>
          <a:p>
            <a:pPr algn="r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Carlos Eduardo Rangel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3152" y="1938692"/>
            <a:ext cx="11741696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18861" y="3305024"/>
            <a:ext cx="13450278" cy="57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Desplazarse dentro de un edificio puede ser un reto para cualquier persona, pero para quienes tienen discapacidad visual, es una barrera que limita su independencia. Aunque existen herramientas como GPS y señalización en exteriores, en espacios cerrados estas soluciones no funcionan.</a:t>
            </a:r>
          </a:p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Este proyecto busca cambiar esa realidad con un sistema innovador que combina un robot de asistencia autónomo y una aplicación móvil. El robot guiará al usuario a su destino, detectando obstáculos y proporcionando retroalimentación en tiempo real a través de la app.</a:t>
            </a:r>
          </a:p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 esta solución, las personas con discapacidad visual podrán moverse con seguridad y autonomía en interiores, sin depender de terceros ni de infraestructura costosa. Es una propuesta tecnológica inclusiva que mejora la accesibilidad en hospitales, universidades, centros comerciales y otros espacios cerrados.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11998"/>
          <a:ext cx="15739003" cy="7584712"/>
        </p:xfrm>
        <a:graphic>
          <a:graphicData uri="http://schemas.openxmlformats.org/drawingml/2006/table">
            <a:tbl>
              <a:tblPr/>
              <a:tblGrid>
                <a:gridCol w="845903"/>
                <a:gridCol w="3345785"/>
                <a:gridCol w="7636034"/>
                <a:gridCol w="3911281"/>
              </a:tblGrid>
              <a:tr h="10721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TalkBack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 aplicación debe ser compatible con las funciones de accesibilidad TalkBack del teléfono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Reconocimiento de 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e interpretar las peticiones por voz del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Lectura por 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dar indicaciones en un medio auditivo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Conexión inalámbrica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conectarse a los teléfonos de forma inalámbrica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Sincronización en tiempo real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249478" y="209550"/>
            <a:ext cx="14289581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11998"/>
          <a:ext cx="15739003" cy="4909522"/>
        </p:xfrm>
        <a:graphic>
          <a:graphicData uri="http://schemas.openxmlformats.org/drawingml/2006/table">
            <a:tbl>
              <a:tblPr/>
              <a:tblGrid>
                <a:gridCol w="845903"/>
                <a:gridCol w="3345785"/>
                <a:gridCol w="7636034"/>
                <a:gridCol w="3911281"/>
              </a:tblGrid>
              <a:tr h="10751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50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Reconocimiento de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su entorno y ubicarse en 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2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Detección de obstaculos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obstáculos no esperados del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8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Planificador de rutas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definir la ruta de acción más corta entre viajes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249478" y="209550"/>
            <a:ext cx="14289581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11998"/>
          <a:ext cx="15739003" cy="7584712"/>
        </p:xfrm>
        <a:graphic>
          <a:graphicData uri="http://schemas.openxmlformats.org/drawingml/2006/table">
            <a:tbl>
              <a:tblPr/>
              <a:tblGrid>
                <a:gridCol w="1124820"/>
                <a:gridCol w="3914343"/>
                <a:gridCol w="4434315"/>
                <a:gridCol w="3132762"/>
                <a:gridCol w="3132762"/>
              </a:tblGrid>
              <a:tr h="10721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Métrica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16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7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Cifrado en la comunicación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Proteccion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3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639089" y="209550"/>
            <a:ext cx="15009822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No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DAGjh6wO8ws</dc:identifier>
  <dcterms:modified xsi:type="dcterms:W3CDTF">2011-08-01T06:04:30Z</dcterms:modified>
  <cp:revision>1</cp:revision>
  <dc:title>Lilac Illustrated Social Psychology Presentation</dc:title>
</cp:coreProperties>
</file>