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Open Sans Bold" charset="1" panose="020B0806030504020204"/>
      <p:regular r:id="rId14"/>
    </p:embeddedFont>
    <p:embeddedFont>
      <p:font typeface="Open Sans" charset="1" panose="020B0606030504020204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9849" y="3460115"/>
            <a:ext cx="18288000" cy="3195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Sistema de Separación de Audio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6776677"/>
            <a:ext cx="1623060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Samuel Santiago Falla Alfaro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424429" y="3619817"/>
            <a:ext cx="9439141" cy="2980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Contexto</a:t>
            </a:r>
          </a:p>
          <a:p>
            <a:pPr algn="ctr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Requerimientos Funcionales</a:t>
            </a:r>
          </a:p>
          <a:p>
            <a:pPr algn="ctr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Requerimientos No Funcionales</a:t>
            </a:r>
          </a:p>
          <a:p>
            <a:pPr algn="ctr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Atributos de Calidad</a:t>
            </a:r>
          </a:p>
          <a:p>
            <a:pPr algn="ctr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Drivers Arquitectónicos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909203" y="537527"/>
            <a:ext cx="2469594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Agenda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635121" y="537527"/>
            <a:ext cx="301775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Contexto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4219892"/>
            <a:ext cx="16230600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Aplicación pa</a:t>
            </a: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ra permitir a músicos independientes o aficionados de la música extraer elementos individuales de un audio ya mezclado de formatos populares como MP3, AAC, WAV, OGG.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635121" y="537527"/>
            <a:ext cx="301775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Contexto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4326292" y="4725795"/>
            <a:ext cx="9635416" cy="4347981"/>
          </a:xfrm>
          <a:custGeom>
            <a:avLst/>
            <a:gdLst/>
            <a:ahLst/>
            <a:cxnLst/>
            <a:rect r="r" b="b" t="t" l="l"/>
            <a:pathLst>
              <a:path h="4347981" w="9635416">
                <a:moveTo>
                  <a:pt x="0" y="0"/>
                </a:moveTo>
                <a:lnTo>
                  <a:pt x="9635416" y="0"/>
                </a:lnTo>
                <a:lnTo>
                  <a:pt x="9635416" y="4347981"/>
                </a:lnTo>
                <a:lnTo>
                  <a:pt x="0" y="43479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851564"/>
            <a:ext cx="16230600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Offline-first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Clasificación estándar de pistas basados en el género POP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 se requiere de conocimiento técnico para interactuar con las pistas hasta el resultado final de exportación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05420" y="2056489"/>
            <a:ext cx="14877160" cy="6174021"/>
          </a:xfrm>
          <a:custGeom>
            <a:avLst/>
            <a:gdLst/>
            <a:ahLst/>
            <a:cxnLst/>
            <a:rect r="r" b="b" t="t" l="l"/>
            <a:pathLst>
              <a:path h="6174021" w="14877160">
                <a:moveTo>
                  <a:pt x="0" y="0"/>
                </a:moveTo>
                <a:lnTo>
                  <a:pt x="14877160" y="0"/>
                </a:lnTo>
                <a:lnTo>
                  <a:pt x="14877160" y="6174022"/>
                </a:lnTo>
                <a:lnTo>
                  <a:pt x="0" y="61740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457998" y="537527"/>
            <a:ext cx="937200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Requerimientos Funcionales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91439" y="1809899"/>
            <a:ext cx="15505122" cy="6667202"/>
          </a:xfrm>
          <a:custGeom>
            <a:avLst/>
            <a:gdLst/>
            <a:ahLst/>
            <a:cxnLst/>
            <a:rect r="r" b="b" t="t" l="l"/>
            <a:pathLst>
              <a:path h="6667202" w="15505122">
                <a:moveTo>
                  <a:pt x="0" y="0"/>
                </a:moveTo>
                <a:lnTo>
                  <a:pt x="15505122" y="0"/>
                </a:lnTo>
                <a:lnTo>
                  <a:pt x="15505122" y="6667202"/>
                </a:lnTo>
                <a:lnTo>
                  <a:pt x="0" y="66672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899356" y="537527"/>
            <a:ext cx="1048928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Requerimientos No Funcionales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05696" y="3898850"/>
            <a:ext cx="16876608" cy="2489300"/>
          </a:xfrm>
          <a:custGeom>
            <a:avLst/>
            <a:gdLst/>
            <a:ahLst/>
            <a:cxnLst/>
            <a:rect r="r" b="b" t="t" l="l"/>
            <a:pathLst>
              <a:path h="2489300" w="16876608">
                <a:moveTo>
                  <a:pt x="0" y="0"/>
                </a:moveTo>
                <a:lnTo>
                  <a:pt x="16876608" y="0"/>
                </a:lnTo>
                <a:lnTo>
                  <a:pt x="16876608" y="2489300"/>
                </a:lnTo>
                <a:lnTo>
                  <a:pt x="0" y="24893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188255" y="537527"/>
            <a:ext cx="1191148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Negociación de Atributos de Calidad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14350" y="4302109"/>
            <a:ext cx="17259300" cy="1682782"/>
          </a:xfrm>
          <a:custGeom>
            <a:avLst/>
            <a:gdLst/>
            <a:ahLst/>
            <a:cxnLst/>
            <a:rect r="r" b="b" t="t" l="l"/>
            <a:pathLst>
              <a:path h="1682782" w="17259300">
                <a:moveTo>
                  <a:pt x="0" y="0"/>
                </a:moveTo>
                <a:lnTo>
                  <a:pt x="17259300" y="0"/>
                </a:lnTo>
                <a:lnTo>
                  <a:pt x="17259300" y="1682782"/>
                </a:lnTo>
                <a:lnTo>
                  <a:pt x="0" y="16827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249763" y="537527"/>
            <a:ext cx="778847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Drivers Arquitectónicos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DAGjhhxoZVs</dc:identifier>
  <dcterms:modified xsi:type="dcterms:W3CDTF">2011-08-01T06:04:30Z</dcterms:modified>
  <cp:revision>1</cp:revision>
  <dc:title>Sistema de Separación de Audio</dc:title>
</cp:coreProperties>
</file>