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hkio" charset="1" panose="00000000000000000000"/>
      <p:regular r:id="rId13"/>
    </p:embeddedFont>
    <p:embeddedFont>
      <p:font typeface="Ahkio Thin" charset="1" panose="00000000000000000000"/>
      <p:regular r:id="rId14"/>
    </p:embeddedFont>
    <p:embeddedFont>
      <p:font typeface="Ahkio Bold" charset="1" panose="00000000000000000000"/>
      <p:regular r:id="rId15"/>
    </p:embeddedFont>
    <p:embeddedFont>
      <p:font typeface="Ahkio Light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936748" y="8281773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237894" y="-10266432"/>
            <a:ext cx="17754990" cy="23250582"/>
          </a:xfrm>
          <a:custGeom>
            <a:avLst/>
            <a:gdLst/>
            <a:ahLst/>
            <a:cxnLst/>
            <a:rect r="r" b="b" t="t" l="l"/>
            <a:pathLst>
              <a:path h="23250582" w="17754990">
                <a:moveTo>
                  <a:pt x="0" y="0"/>
                </a:moveTo>
                <a:lnTo>
                  <a:pt x="17754990" y="0"/>
                </a:lnTo>
                <a:lnTo>
                  <a:pt x="17754990" y="23250582"/>
                </a:lnTo>
                <a:lnTo>
                  <a:pt x="0" y="232505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45242" y="1992457"/>
            <a:ext cx="9285308" cy="7771769"/>
          </a:xfrm>
          <a:custGeom>
            <a:avLst/>
            <a:gdLst/>
            <a:ahLst/>
            <a:cxnLst/>
            <a:rect r="r" b="b" t="t" l="l"/>
            <a:pathLst>
              <a:path h="7771769" w="9285308">
                <a:moveTo>
                  <a:pt x="0" y="0"/>
                </a:moveTo>
                <a:lnTo>
                  <a:pt x="9285308" y="0"/>
                </a:lnTo>
                <a:lnTo>
                  <a:pt x="9285308" y="7771769"/>
                </a:lnTo>
                <a:lnTo>
                  <a:pt x="0" y="777176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79095" y="7370703"/>
            <a:ext cx="2673049" cy="2393523"/>
          </a:xfrm>
          <a:custGeom>
            <a:avLst/>
            <a:gdLst/>
            <a:ahLst/>
            <a:cxnLst/>
            <a:rect r="r" b="b" t="t" l="l"/>
            <a:pathLst>
              <a:path h="2393523" w="2673049">
                <a:moveTo>
                  <a:pt x="0" y="0"/>
                </a:moveTo>
                <a:lnTo>
                  <a:pt x="2673049" y="0"/>
                </a:lnTo>
                <a:lnTo>
                  <a:pt x="2673049" y="2393523"/>
                </a:lnTo>
                <a:lnTo>
                  <a:pt x="0" y="239352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6723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-8445830">
            <a:off x="-1170883" y="-472183"/>
            <a:ext cx="2914399" cy="4114800"/>
          </a:xfrm>
          <a:custGeom>
            <a:avLst/>
            <a:gdLst/>
            <a:ahLst/>
            <a:cxnLst/>
            <a:rect r="r" b="b" t="t" l="l"/>
            <a:pathLst>
              <a:path h="4114800" w="2914399">
                <a:moveTo>
                  <a:pt x="0" y="0"/>
                </a:moveTo>
                <a:lnTo>
                  <a:pt x="2914399" y="0"/>
                </a:lnTo>
                <a:lnTo>
                  <a:pt x="29143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6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537482" y="3661081"/>
            <a:ext cx="6094565" cy="518097"/>
            <a:chOff x="0" y="0"/>
            <a:chExt cx="1605153" cy="13645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605153" cy="136454"/>
            </a:xfrm>
            <a:custGeom>
              <a:avLst/>
              <a:gdLst/>
              <a:ahLst/>
              <a:cxnLst/>
              <a:rect r="r" b="b" t="t" l="l"/>
              <a:pathLst>
                <a:path h="136454" w="1605153">
                  <a:moveTo>
                    <a:pt x="0" y="0"/>
                  </a:moveTo>
                  <a:lnTo>
                    <a:pt x="1605153" y="0"/>
                  </a:lnTo>
                  <a:lnTo>
                    <a:pt x="1605153" y="136454"/>
                  </a:lnTo>
                  <a:lnTo>
                    <a:pt x="0" y="136454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605153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076861" y="6352119"/>
            <a:ext cx="5092008" cy="518097"/>
            <a:chOff x="0" y="0"/>
            <a:chExt cx="1341105" cy="13645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341105" cy="136454"/>
            </a:xfrm>
            <a:custGeom>
              <a:avLst/>
              <a:gdLst/>
              <a:ahLst/>
              <a:cxnLst/>
              <a:rect r="r" b="b" t="t" l="l"/>
              <a:pathLst>
                <a:path h="136454" w="1341105">
                  <a:moveTo>
                    <a:pt x="0" y="0"/>
                  </a:moveTo>
                  <a:lnTo>
                    <a:pt x="1341105" y="0"/>
                  </a:lnTo>
                  <a:lnTo>
                    <a:pt x="1341105" y="136454"/>
                  </a:lnTo>
                  <a:lnTo>
                    <a:pt x="0" y="136454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341105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531078" y="1916257"/>
            <a:ext cx="2542027" cy="518097"/>
            <a:chOff x="0" y="0"/>
            <a:chExt cx="669505" cy="136454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69505" cy="136454"/>
            </a:xfrm>
            <a:custGeom>
              <a:avLst/>
              <a:gdLst/>
              <a:ahLst/>
              <a:cxnLst/>
              <a:rect r="r" b="b" t="t" l="l"/>
              <a:pathLst>
                <a:path h="136454" w="669505">
                  <a:moveTo>
                    <a:pt x="0" y="0"/>
                  </a:moveTo>
                  <a:lnTo>
                    <a:pt x="669505" y="0"/>
                  </a:lnTo>
                  <a:lnTo>
                    <a:pt x="669505" y="136454"/>
                  </a:lnTo>
                  <a:lnTo>
                    <a:pt x="0" y="136454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69505" cy="174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1767514">
            <a:off x="11713647" y="1495516"/>
            <a:ext cx="3500923" cy="2521029"/>
          </a:xfrm>
          <a:custGeom>
            <a:avLst/>
            <a:gdLst/>
            <a:ahLst/>
            <a:cxnLst/>
            <a:rect r="r" b="b" t="t" l="l"/>
            <a:pathLst>
              <a:path h="2521029" w="3500923">
                <a:moveTo>
                  <a:pt x="0" y="0"/>
                </a:moveTo>
                <a:lnTo>
                  <a:pt x="3500923" y="0"/>
                </a:lnTo>
                <a:lnTo>
                  <a:pt x="3500923" y="2521029"/>
                </a:lnTo>
                <a:lnTo>
                  <a:pt x="0" y="252102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12213" t="-277735" r="-33718" b="-35105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1232356" y="1461392"/>
            <a:ext cx="6640235" cy="5311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Her</a:t>
            </a:r>
            <a:r>
              <a:rPr lang="en-US" sz="50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ramienta para detección temprana y diagnóstica de Cáncer Colorrectal (CCR) basada en Inteligencia Artificial con enfoque de aprendizaje profundo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3897123">
            <a:off x="9950884" y="3196226"/>
            <a:ext cx="3500923" cy="2521029"/>
          </a:xfrm>
          <a:custGeom>
            <a:avLst/>
            <a:gdLst/>
            <a:ahLst/>
            <a:cxnLst/>
            <a:rect r="r" b="b" t="t" l="l"/>
            <a:pathLst>
              <a:path h="2521029" w="3500923">
                <a:moveTo>
                  <a:pt x="0" y="0"/>
                </a:moveTo>
                <a:lnTo>
                  <a:pt x="3500923" y="0"/>
                </a:lnTo>
                <a:lnTo>
                  <a:pt x="3500923" y="2521028"/>
                </a:lnTo>
                <a:lnTo>
                  <a:pt x="0" y="252102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312213" t="-277735" r="-33718" b="-35105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099362" y="2012258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282187" y="348665"/>
            <a:ext cx="7723627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CONTENIDO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39352" y="2179943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34421" y="2197251"/>
            <a:ext cx="4450271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Contexto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4054262" y="3426132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39352" y="3596085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34421" y="3613393"/>
            <a:ext cx="8068193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Requerimientos Funcionales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4054262" y="4996681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739352" y="5166634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834421" y="5183942"/>
            <a:ext cx="8714227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Requerimiento no Funcionales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4054262" y="6567230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739352" y="6737183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834421" y="6754491"/>
            <a:ext cx="6825894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Atributos de calidad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054262" y="8137779"/>
            <a:ext cx="1465250" cy="1351474"/>
          </a:xfrm>
          <a:custGeom>
            <a:avLst/>
            <a:gdLst/>
            <a:ahLst/>
            <a:cxnLst/>
            <a:rect r="r" b="b" t="t" l="l"/>
            <a:pathLst>
              <a:path h="1351474" w="1465250">
                <a:moveTo>
                  <a:pt x="0" y="0"/>
                </a:moveTo>
                <a:lnTo>
                  <a:pt x="1465250" y="0"/>
                </a:lnTo>
                <a:lnTo>
                  <a:pt x="1465250" y="1351474"/>
                </a:lnTo>
                <a:lnTo>
                  <a:pt x="0" y="13514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739352" y="8307732"/>
            <a:ext cx="2095069" cy="1024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5799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34421" y="8325040"/>
            <a:ext cx="6825894" cy="951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9"/>
              </a:lnSpc>
            </a:pPr>
            <a:r>
              <a:rPr lang="en-US" sz="5105" spc="239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Drivers Arquitectónicos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-4757206">
            <a:off x="14264275" y="914756"/>
            <a:ext cx="7315200" cy="3697501"/>
          </a:xfrm>
          <a:custGeom>
            <a:avLst/>
            <a:gdLst/>
            <a:ahLst/>
            <a:cxnLst/>
            <a:rect r="r" b="b" t="t" l="l"/>
            <a:pathLst>
              <a:path h="3697501" w="7315200">
                <a:moveTo>
                  <a:pt x="0" y="0"/>
                </a:moveTo>
                <a:lnTo>
                  <a:pt x="7315200" y="0"/>
                </a:lnTo>
                <a:lnTo>
                  <a:pt x="7315200" y="3697501"/>
                </a:lnTo>
                <a:lnTo>
                  <a:pt x="0" y="36975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-427966" y="8013347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540493" y="-209596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6" y="0"/>
                </a:lnTo>
                <a:lnTo>
                  <a:pt x="448146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910140" y="8238184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3"/>
                </a:lnTo>
                <a:lnTo>
                  <a:pt x="0" y="26372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785853" y="7172625"/>
            <a:ext cx="3762148" cy="365534"/>
            <a:chOff x="0" y="0"/>
            <a:chExt cx="990854" cy="9627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90854" cy="96272"/>
            </a:xfrm>
            <a:custGeom>
              <a:avLst/>
              <a:gdLst/>
              <a:ahLst/>
              <a:cxnLst/>
              <a:rect r="r" b="b" t="t" l="l"/>
              <a:pathLst>
                <a:path h="96272" w="990854">
                  <a:moveTo>
                    <a:pt x="0" y="0"/>
                  </a:moveTo>
                  <a:lnTo>
                    <a:pt x="990854" y="0"/>
                  </a:lnTo>
                  <a:lnTo>
                    <a:pt x="990854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990854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31860" y="5896732"/>
            <a:ext cx="3762148" cy="365534"/>
            <a:chOff x="0" y="0"/>
            <a:chExt cx="990854" cy="9627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90854" cy="96272"/>
            </a:xfrm>
            <a:custGeom>
              <a:avLst/>
              <a:gdLst/>
              <a:ahLst/>
              <a:cxnLst/>
              <a:rect r="r" b="b" t="t" l="l"/>
              <a:pathLst>
                <a:path h="96272" w="990854">
                  <a:moveTo>
                    <a:pt x="0" y="0"/>
                  </a:moveTo>
                  <a:lnTo>
                    <a:pt x="990854" y="0"/>
                  </a:lnTo>
                  <a:lnTo>
                    <a:pt x="990854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990854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143582" y="9085058"/>
            <a:ext cx="2544817" cy="365534"/>
            <a:chOff x="0" y="0"/>
            <a:chExt cx="670240" cy="9627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70240" cy="96272"/>
            </a:xfrm>
            <a:custGeom>
              <a:avLst/>
              <a:gdLst/>
              <a:ahLst/>
              <a:cxnLst/>
              <a:rect r="r" b="b" t="t" l="l"/>
              <a:pathLst>
                <a:path h="96272" w="670240">
                  <a:moveTo>
                    <a:pt x="0" y="0"/>
                  </a:moveTo>
                  <a:lnTo>
                    <a:pt x="670240" y="0"/>
                  </a:lnTo>
                  <a:lnTo>
                    <a:pt x="670240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70240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153107" y="2670306"/>
            <a:ext cx="4190108" cy="365534"/>
            <a:chOff x="0" y="0"/>
            <a:chExt cx="1103568" cy="96272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3568" cy="96272"/>
            </a:xfrm>
            <a:custGeom>
              <a:avLst/>
              <a:gdLst/>
              <a:ahLst/>
              <a:cxnLst/>
              <a:rect r="r" b="b" t="t" l="l"/>
              <a:pathLst>
                <a:path h="96272" w="1103568">
                  <a:moveTo>
                    <a:pt x="0" y="0"/>
                  </a:moveTo>
                  <a:lnTo>
                    <a:pt x="1103568" y="0"/>
                  </a:lnTo>
                  <a:lnTo>
                    <a:pt x="1103568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103568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480588" y="3971879"/>
            <a:ext cx="4190108" cy="365534"/>
            <a:chOff x="0" y="0"/>
            <a:chExt cx="1103568" cy="9627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03568" cy="96272"/>
            </a:xfrm>
            <a:custGeom>
              <a:avLst/>
              <a:gdLst/>
              <a:ahLst/>
              <a:cxnLst/>
              <a:rect r="r" b="b" t="t" l="l"/>
              <a:pathLst>
                <a:path h="96272" w="1103568">
                  <a:moveTo>
                    <a:pt x="0" y="0"/>
                  </a:moveTo>
                  <a:lnTo>
                    <a:pt x="1103568" y="0"/>
                  </a:lnTo>
                  <a:lnTo>
                    <a:pt x="1103568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103568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064730" y="8476184"/>
            <a:ext cx="2544817" cy="365534"/>
            <a:chOff x="0" y="0"/>
            <a:chExt cx="670240" cy="9627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70240" cy="96272"/>
            </a:xfrm>
            <a:custGeom>
              <a:avLst/>
              <a:gdLst/>
              <a:ahLst/>
              <a:cxnLst/>
              <a:rect r="r" b="b" t="t" l="l"/>
              <a:pathLst>
                <a:path h="96272" w="670240">
                  <a:moveTo>
                    <a:pt x="0" y="0"/>
                  </a:moveTo>
                  <a:lnTo>
                    <a:pt x="670240" y="0"/>
                  </a:lnTo>
                  <a:lnTo>
                    <a:pt x="670240" y="96272"/>
                  </a:lnTo>
                  <a:lnTo>
                    <a:pt x="0" y="96272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670240" cy="134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2220808" y="5143500"/>
            <a:ext cx="4721185" cy="4292270"/>
          </a:xfrm>
          <a:custGeom>
            <a:avLst/>
            <a:gdLst/>
            <a:ahLst/>
            <a:cxnLst/>
            <a:rect r="r" b="b" t="t" l="l"/>
            <a:pathLst>
              <a:path h="4292270" w="4721185">
                <a:moveTo>
                  <a:pt x="0" y="0"/>
                </a:moveTo>
                <a:lnTo>
                  <a:pt x="4721185" y="0"/>
                </a:lnTo>
                <a:lnTo>
                  <a:pt x="4721185" y="4292270"/>
                </a:lnTo>
                <a:lnTo>
                  <a:pt x="0" y="42922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9737" t="0" r="-672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5282187" y="348665"/>
            <a:ext cx="7723627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CONTEXTO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785853" y="2336931"/>
            <a:ext cx="15156140" cy="1923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El cáncer colo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rrectal (CCR) es la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tercera causa de muerte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por cáncer en América, con desafíos en su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detección temprana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debido a las limitaciones de los métodos actuales, como la dificultad para identificar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pólipos pequeños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en colonoscopias virtuales</a:t>
            </a:r>
            <a:r>
              <a:rPr lang="en-US" sz="3405" spc="160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.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85853" y="4886926"/>
            <a:ext cx="9842744" cy="451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Este proy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ecto propone una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herramienta de IA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con aprendizaje profundo para analizar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imágenes médicas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(CTC)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, automatizar la identificación de pólipos y apoyar</a:t>
            </a:r>
            <a:r>
              <a:rPr lang="en-US" sz="3405" spc="160">
                <a:solidFill>
                  <a:srgbClr val="000000"/>
                </a:solidFill>
                <a:latin typeface="Ahkio Light"/>
                <a:ea typeface="Ahkio Light"/>
                <a:cs typeface="Ahkio Light"/>
                <a:sym typeface="Ahkio Light"/>
              </a:rPr>
              <a:t> diagnósticos precisos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. En  la solución combina redes neuronales y LLM, optimizando tiempo y reduciendo errores manuales, con el fin de </a:t>
            </a:r>
            <a:r>
              <a:rPr lang="en-US" sz="3405" spc="160" b="true">
                <a:solidFill>
                  <a:srgbClr val="000000"/>
                </a:solidFill>
                <a:latin typeface="Ahkio Bold"/>
                <a:ea typeface="Ahkio Bold"/>
                <a:cs typeface="Ahkio Bold"/>
                <a:sym typeface="Ahkio Bold"/>
              </a:rPr>
              <a:t>mejorar 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la</a:t>
            </a:r>
            <a:r>
              <a:rPr lang="en-US" sz="3405" spc="160">
                <a:solidFill>
                  <a:srgbClr val="000000"/>
                </a:solidFill>
                <a:latin typeface="Ahkio Light"/>
                <a:ea typeface="Ahkio Light"/>
                <a:cs typeface="Ahkio Light"/>
                <a:sym typeface="Ahkio Light"/>
              </a:rPr>
              <a:t> supervivencia 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y</a:t>
            </a:r>
            <a:r>
              <a:rPr lang="en-US" sz="3405" spc="160">
                <a:solidFill>
                  <a:srgbClr val="000000"/>
                </a:solidFill>
                <a:latin typeface="Ahkio Light"/>
                <a:ea typeface="Ahkio Light"/>
                <a:cs typeface="Ahkio Light"/>
                <a:sym typeface="Ahkio Light"/>
              </a:rPr>
              <a:t> calidad de vida</a:t>
            </a:r>
            <a:r>
              <a:rPr lang="en-US" sz="3405" spc="160">
                <a:solidFill>
                  <a:srgbClr val="000000"/>
                </a:solidFill>
                <a:latin typeface="Ahkio Thin"/>
                <a:ea typeface="Ahkio Thin"/>
                <a:cs typeface="Ahkio Thin"/>
                <a:sym typeface="Ahkio Thin"/>
              </a:rPr>
              <a:t> de los pacientes.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3650500">
            <a:off x="-1182945" y="7409549"/>
            <a:ext cx="7315200" cy="3697501"/>
          </a:xfrm>
          <a:custGeom>
            <a:avLst/>
            <a:gdLst/>
            <a:ahLst/>
            <a:cxnLst/>
            <a:rect r="r" b="b" t="t" l="l"/>
            <a:pathLst>
              <a:path h="3697501" w="7315200">
                <a:moveTo>
                  <a:pt x="0" y="0"/>
                </a:moveTo>
                <a:lnTo>
                  <a:pt x="7315200" y="0"/>
                </a:lnTo>
                <a:lnTo>
                  <a:pt x="7315200" y="3697502"/>
                </a:lnTo>
                <a:lnTo>
                  <a:pt x="0" y="36975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470807" y="2409975"/>
            <a:ext cx="15639564" cy="6974612"/>
            <a:chOff x="0" y="0"/>
            <a:chExt cx="4119062" cy="18369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119062" cy="1836935"/>
            </a:xfrm>
            <a:custGeom>
              <a:avLst/>
              <a:gdLst/>
              <a:ahLst/>
              <a:cxnLst/>
              <a:rect r="r" b="b" t="t" l="l"/>
              <a:pathLst>
                <a:path h="1836935" w="4119062">
                  <a:moveTo>
                    <a:pt x="0" y="0"/>
                  </a:moveTo>
                  <a:lnTo>
                    <a:pt x="4119062" y="0"/>
                  </a:lnTo>
                  <a:lnTo>
                    <a:pt x="4119062" y="1836935"/>
                  </a:lnTo>
                  <a:lnTo>
                    <a:pt x="0" y="1836935"/>
                  </a:lnTo>
                  <a:close/>
                </a:path>
              </a:pathLst>
            </a:custGeom>
            <a:solidFill>
              <a:srgbClr val="E77E6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119062" cy="187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04657" y="2316685"/>
            <a:ext cx="15635096" cy="6865335"/>
          </a:xfrm>
          <a:custGeom>
            <a:avLst/>
            <a:gdLst/>
            <a:ahLst/>
            <a:cxnLst/>
            <a:rect r="r" b="b" t="t" l="l"/>
            <a:pathLst>
              <a:path h="6865335" w="15635096">
                <a:moveTo>
                  <a:pt x="0" y="0"/>
                </a:moveTo>
                <a:lnTo>
                  <a:pt x="15635096" y="0"/>
                </a:lnTo>
                <a:lnTo>
                  <a:pt x="15635096" y="6865334"/>
                </a:lnTo>
                <a:lnTo>
                  <a:pt x="0" y="686533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78" t="-793" r="-557" b="-111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625270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REQUERIMIENTOS FUNCIONALES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true" rot="9312598">
            <a:off x="12177214" y="7112600"/>
            <a:ext cx="7315200" cy="3697501"/>
          </a:xfrm>
          <a:custGeom>
            <a:avLst/>
            <a:gdLst/>
            <a:ahLst/>
            <a:cxnLst/>
            <a:rect r="r" b="b" t="t" l="l"/>
            <a:pathLst>
              <a:path h="3697501" w="7315200">
                <a:moveTo>
                  <a:pt x="0" y="3697501"/>
                </a:moveTo>
                <a:lnTo>
                  <a:pt x="7315200" y="3697501"/>
                </a:lnTo>
                <a:lnTo>
                  <a:pt x="7315200" y="0"/>
                </a:lnTo>
                <a:lnTo>
                  <a:pt x="0" y="0"/>
                </a:lnTo>
                <a:lnTo>
                  <a:pt x="0" y="369750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73903" y="2524275"/>
            <a:ext cx="15312644" cy="6974612"/>
            <a:chOff x="0" y="0"/>
            <a:chExt cx="4032960" cy="183693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32960" cy="1836935"/>
            </a:xfrm>
            <a:custGeom>
              <a:avLst/>
              <a:gdLst/>
              <a:ahLst/>
              <a:cxnLst/>
              <a:rect r="r" b="b" t="t" l="l"/>
              <a:pathLst>
                <a:path h="1836935" w="4032960">
                  <a:moveTo>
                    <a:pt x="0" y="0"/>
                  </a:moveTo>
                  <a:lnTo>
                    <a:pt x="4032960" y="0"/>
                  </a:lnTo>
                  <a:lnTo>
                    <a:pt x="4032960" y="1836935"/>
                  </a:lnTo>
                  <a:lnTo>
                    <a:pt x="0" y="1836935"/>
                  </a:lnTo>
                  <a:close/>
                </a:path>
              </a:pathLst>
            </a:custGeom>
            <a:solidFill>
              <a:srgbClr val="E77E6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032960" cy="1875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90589" y="1028700"/>
            <a:ext cx="1487564" cy="757839"/>
            <a:chOff x="0" y="0"/>
            <a:chExt cx="391786" cy="1995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1786" cy="199595"/>
            </a:xfrm>
            <a:custGeom>
              <a:avLst/>
              <a:gdLst/>
              <a:ahLst/>
              <a:cxnLst/>
              <a:rect r="r" b="b" t="t" l="l"/>
              <a:pathLst>
                <a:path h="199595" w="391786">
                  <a:moveTo>
                    <a:pt x="0" y="0"/>
                  </a:moveTo>
                  <a:lnTo>
                    <a:pt x="391786" y="0"/>
                  </a:lnTo>
                  <a:lnTo>
                    <a:pt x="391786" y="199595"/>
                  </a:lnTo>
                  <a:lnTo>
                    <a:pt x="0" y="199595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91786" cy="2376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33487" y="2172470"/>
            <a:ext cx="15021027" cy="7153764"/>
          </a:xfrm>
          <a:custGeom>
            <a:avLst/>
            <a:gdLst/>
            <a:ahLst/>
            <a:cxnLst/>
            <a:rect r="r" b="b" t="t" l="l"/>
            <a:pathLst>
              <a:path h="7153764" w="15021027">
                <a:moveTo>
                  <a:pt x="0" y="0"/>
                </a:moveTo>
                <a:lnTo>
                  <a:pt x="15021026" y="0"/>
                </a:lnTo>
                <a:lnTo>
                  <a:pt x="15021026" y="7153764"/>
                </a:lnTo>
                <a:lnTo>
                  <a:pt x="0" y="71537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01449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REQUERIMIENTOS NO FUNCIONALES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563982" y="9258300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5" y="0"/>
                </a:lnTo>
                <a:lnTo>
                  <a:pt x="3930895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87781" y="3133682"/>
            <a:ext cx="15971519" cy="6072499"/>
            <a:chOff x="0" y="0"/>
            <a:chExt cx="4206491" cy="159934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206491" cy="1599341"/>
            </a:xfrm>
            <a:custGeom>
              <a:avLst/>
              <a:gdLst/>
              <a:ahLst/>
              <a:cxnLst/>
              <a:rect r="r" b="b" t="t" l="l"/>
              <a:pathLst>
                <a:path h="1599341" w="4206491">
                  <a:moveTo>
                    <a:pt x="0" y="0"/>
                  </a:moveTo>
                  <a:lnTo>
                    <a:pt x="4206491" y="0"/>
                  </a:lnTo>
                  <a:lnTo>
                    <a:pt x="4206491" y="1599341"/>
                  </a:lnTo>
                  <a:lnTo>
                    <a:pt x="0" y="1599341"/>
                  </a:lnTo>
                  <a:close/>
                </a:path>
              </a:pathLst>
            </a:custGeom>
            <a:solidFill>
              <a:srgbClr val="FCB4B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206491" cy="16374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13903" y="2682364"/>
            <a:ext cx="16107836" cy="6060573"/>
          </a:xfrm>
          <a:custGeom>
            <a:avLst/>
            <a:gdLst/>
            <a:ahLst/>
            <a:cxnLst/>
            <a:rect r="r" b="b" t="t" l="l"/>
            <a:pathLst>
              <a:path h="6060573" w="16107836">
                <a:moveTo>
                  <a:pt x="0" y="0"/>
                </a:moveTo>
                <a:lnTo>
                  <a:pt x="16107836" y="0"/>
                </a:lnTo>
                <a:lnTo>
                  <a:pt x="16107836" y="6060573"/>
                </a:lnTo>
                <a:lnTo>
                  <a:pt x="0" y="6060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01449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ATRIBUTOS DE CALIDAD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153672" y="9598746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-1503998" y="-1159736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921739" y="-289937"/>
            <a:ext cx="3930896" cy="2637274"/>
          </a:xfrm>
          <a:custGeom>
            <a:avLst/>
            <a:gdLst/>
            <a:ahLst/>
            <a:cxnLst/>
            <a:rect r="r" b="b" t="t" l="l"/>
            <a:pathLst>
              <a:path h="2637274" w="3930896">
                <a:moveTo>
                  <a:pt x="0" y="0"/>
                </a:moveTo>
                <a:lnTo>
                  <a:pt x="3930896" y="0"/>
                </a:lnTo>
                <a:lnTo>
                  <a:pt x="3930896" y="2637274"/>
                </a:lnTo>
                <a:lnTo>
                  <a:pt x="0" y="2637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42639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3028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22460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085198" y="0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42639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3028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2" y="0"/>
                </a:lnTo>
                <a:lnTo>
                  <a:pt x="5245362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622460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1085198" y="5245361"/>
            <a:ext cx="5245361" cy="5245361"/>
          </a:xfrm>
          <a:custGeom>
            <a:avLst/>
            <a:gdLst/>
            <a:ahLst/>
            <a:cxnLst/>
            <a:rect r="r" b="b" t="t" l="l"/>
            <a:pathLst>
              <a:path h="5245361" w="5245361">
                <a:moveTo>
                  <a:pt x="0" y="0"/>
                </a:moveTo>
                <a:lnTo>
                  <a:pt x="5245361" y="0"/>
                </a:lnTo>
                <a:lnTo>
                  <a:pt x="5245361" y="5245362"/>
                </a:lnTo>
                <a:lnTo>
                  <a:pt x="0" y="5245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21302" y="6847491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5" y="0"/>
                </a:lnTo>
                <a:lnTo>
                  <a:pt x="44814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324582" y="-88732"/>
            <a:ext cx="4481465" cy="4114800"/>
          </a:xfrm>
          <a:custGeom>
            <a:avLst/>
            <a:gdLst/>
            <a:ahLst/>
            <a:cxnLst/>
            <a:rect r="r" b="b" t="t" l="l"/>
            <a:pathLst>
              <a:path h="4114800" w="4481465">
                <a:moveTo>
                  <a:pt x="0" y="0"/>
                </a:moveTo>
                <a:lnTo>
                  <a:pt x="4481465" y="0"/>
                </a:lnTo>
                <a:lnTo>
                  <a:pt x="448146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4888" y="2622681"/>
            <a:ext cx="15731663" cy="5899374"/>
          </a:xfrm>
          <a:custGeom>
            <a:avLst/>
            <a:gdLst/>
            <a:ahLst/>
            <a:cxnLst/>
            <a:rect r="r" b="b" t="t" l="l"/>
            <a:pathLst>
              <a:path h="5899374" w="15731663">
                <a:moveTo>
                  <a:pt x="0" y="0"/>
                </a:moveTo>
                <a:lnTo>
                  <a:pt x="15731663" y="0"/>
                </a:lnTo>
                <a:lnTo>
                  <a:pt x="15731663" y="5899373"/>
                </a:lnTo>
                <a:lnTo>
                  <a:pt x="0" y="5899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01449" y="305076"/>
            <a:ext cx="16485101" cy="1663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07"/>
              </a:lnSpc>
            </a:pPr>
            <a:r>
              <a:rPr lang="en-US" sz="9505">
                <a:solidFill>
                  <a:srgbClr val="000000"/>
                </a:solidFill>
                <a:latin typeface="Ahkio"/>
                <a:ea typeface="Ahkio"/>
                <a:cs typeface="Ahkio"/>
                <a:sym typeface="Ahkio"/>
              </a:rPr>
              <a:t>PONDERACIÓN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DAGjfK2dXas</dc:identifier>
  <dcterms:modified xsi:type="dcterms:W3CDTF">2011-08-01T06:04:30Z</dcterms:modified>
  <cp:revision>1</cp:revision>
  <dc:title>Cáncer Colorrectal - Información Técnica Tesis</dc:title>
</cp:coreProperties>
</file>