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Open Sans Bold" charset="1" panose="020B0806030504020204"/>
      <p:regular r:id="rId13"/>
    </p:embeddedFont>
    <p:embeddedFont>
      <p:font typeface="Open Sans" charset="1" panose="020B0606030504020204"/>
      <p:regular r:id="rId14"/>
    </p:embeddedFont>
    <p:embeddedFont>
      <p:font typeface="Open Sans Bold Italics" charset="1" panose="020B0806030504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9849" y="3460115"/>
            <a:ext cx="18288000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Sistema de Separación de Fuentes Musicales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6776677"/>
            <a:ext cx="1623060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Samuel Santiago Falla Alfaro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24429" y="3619817"/>
            <a:ext cx="9439141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Contexto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Requerimientos Funcionales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Requerimientos No Funcionales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Atributos de Calidad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Drivers Arquitectónicos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909203" y="537527"/>
            <a:ext cx="246959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92920" y="5846907"/>
            <a:ext cx="8502160" cy="3836600"/>
          </a:xfrm>
          <a:custGeom>
            <a:avLst/>
            <a:gdLst/>
            <a:ahLst/>
            <a:cxnLst/>
            <a:rect r="r" b="b" t="t" l="l"/>
            <a:pathLst>
              <a:path h="3836600" w="8502160">
                <a:moveTo>
                  <a:pt x="0" y="0"/>
                </a:moveTo>
                <a:lnTo>
                  <a:pt x="8502160" y="0"/>
                </a:lnTo>
                <a:lnTo>
                  <a:pt x="8502160" y="3836600"/>
                </a:lnTo>
                <a:lnTo>
                  <a:pt x="0" y="3836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85376" y="6022139"/>
            <a:ext cx="1517249" cy="1517249"/>
          </a:xfrm>
          <a:custGeom>
            <a:avLst/>
            <a:gdLst/>
            <a:ahLst/>
            <a:cxnLst/>
            <a:rect r="r" b="b" t="t" l="l"/>
            <a:pathLst>
              <a:path h="1517249" w="1517249">
                <a:moveTo>
                  <a:pt x="0" y="0"/>
                </a:moveTo>
                <a:lnTo>
                  <a:pt x="1517248" y="0"/>
                </a:lnTo>
                <a:lnTo>
                  <a:pt x="1517248" y="1517249"/>
                </a:lnTo>
                <a:lnTo>
                  <a:pt x="0" y="15172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635121" y="537527"/>
            <a:ext cx="301775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Contexto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424429" y="2863823"/>
            <a:ext cx="943914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127078"/>
            <a:ext cx="16230600" cy="2957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 una aplicación que permite a musicos independientes o aficionados </a:t>
            </a:r>
            <a:r>
              <a:rPr lang="en-US" b="true" sz="28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extraer de un archivo d</a:t>
            </a:r>
            <a:r>
              <a:rPr lang="en-US" b="true" sz="28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 audio musical ya mezclado (por ejemplo: una canción) las pistas que se reconozcan como instrumentos y voz (elementos de la canción)</a:t>
            </a:r>
            <a:r>
              <a:rPr lang="en-US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según lo que escoja extraer el usuario y lo que desee hacer con ellas. Su principal objetivo es no depender de conexión a internet. Adquiere un enfoque </a:t>
            </a:r>
            <a:r>
              <a:rPr lang="en-US" b="true" sz="2800" i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offiline-first</a:t>
            </a:r>
            <a:r>
              <a:rPr lang="en-US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donde se busca ajustar un modelo que pueda dar el equilibrio entre portabilidad y calidad de la salida de las pistas extraidas por asistencia de inteligencia artificial.  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5736876" y="7405660"/>
            <a:ext cx="1293356" cy="1293356"/>
          </a:xfrm>
          <a:custGeom>
            <a:avLst/>
            <a:gdLst/>
            <a:ahLst/>
            <a:cxnLst/>
            <a:rect r="r" b="b" t="t" l="l"/>
            <a:pathLst>
              <a:path h="1293356" w="1293356">
                <a:moveTo>
                  <a:pt x="0" y="0"/>
                </a:moveTo>
                <a:lnTo>
                  <a:pt x="1293356" y="0"/>
                </a:lnTo>
                <a:lnTo>
                  <a:pt x="1293356" y="1293356"/>
                </a:lnTo>
                <a:lnTo>
                  <a:pt x="0" y="129335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53215" y="1636067"/>
            <a:ext cx="14381571" cy="7622233"/>
          </a:xfrm>
          <a:custGeom>
            <a:avLst/>
            <a:gdLst/>
            <a:ahLst/>
            <a:cxnLst/>
            <a:rect r="r" b="b" t="t" l="l"/>
            <a:pathLst>
              <a:path h="7622233" w="14381571">
                <a:moveTo>
                  <a:pt x="0" y="0"/>
                </a:moveTo>
                <a:lnTo>
                  <a:pt x="14381570" y="0"/>
                </a:lnTo>
                <a:lnTo>
                  <a:pt x="14381570" y="7622233"/>
                </a:lnTo>
                <a:lnTo>
                  <a:pt x="0" y="76222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457998" y="537527"/>
            <a:ext cx="937200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Requerimientos Funcionales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0483" y="1701489"/>
            <a:ext cx="14927034" cy="7556811"/>
          </a:xfrm>
          <a:custGeom>
            <a:avLst/>
            <a:gdLst/>
            <a:ahLst/>
            <a:cxnLst/>
            <a:rect r="r" b="b" t="t" l="l"/>
            <a:pathLst>
              <a:path h="7556811" w="14927034">
                <a:moveTo>
                  <a:pt x="0" y="0"/>
                </a:moveTo>
                <a:lnTo>
                  <a:pt x="14927034" y="0"/>
                </a:lnTo>
                <a:lnTo>
                  <a:pt x="14927034" y="7556811"/>
                </a:lnTo>
                <a:lnTo>
                  <a:pt x="0" y="75568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899356" y="537527"/>
            <a:ext cx="1048928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Requerimientos No Funcionales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5241" y="4163537"/>
            <a:ext cx="17817518" cy="1959927"/>
          </a:xfrm>
          <a:custGeom>
            <a:avLst/>
            <a:gdLst/>
            <a:ahLst/>
            <a:cxnLst/>
            <a:rect r="r" b="b" t="t" l="l"/>
            <a:pathLst>
              <a:path h="1959927" w="17817518">
                <a:moveTo>
                  <a:pt x="0" y="0"/>
                </a:moveTo>
                <a:lnTo>
                  <a:pt x="17817518" y="0"/>
                </a:lnTo>
                <a:lnTo>
                  <a:pt x="17817518" y="1959926"/>
                </a:lnTo>
                <a:lnTo>
                  <a:pt x="0" y="19599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88255" y="537527"/>
            <a:ext cx="1191148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Negociación de Atributos de Calidad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8216" y="2332519"/>
            <a:ext cx="16951569" cy="2500356"/>
          </a:xfrm>
          <a:custGeom>
            <a:avLst/>
            <a:gdLst/>
            <a:ahLst/>
            <a:cxnLst/>
            <a:rect r="r" b="b" t="t" l="l"/>
            <a:pathLst>
              <a:path h="2500356" w="16951569">
                <a:moveTo>
                  <a:pt x="0" y="0"/>
                </a:moveTo>
                <a:lnTo>
                  <a:pt x="16951568" y="0"/>
                </a:lnTo>
                <a:lnTo>
                  <a:pt x="16951568" y="2500357"/>
                </a:lnTo>
                <a:lnTo>
                  <a:pt x="0" y="25003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102945" y="5472545"/>
            <a:ext cx="10082109" cy="3137137"/>
          </a:xfrm>
          <a:custGeom>
            <a:avLst/>
            <a:gdLst/>
            <a:ahLst/>
            <a:cxnLst/>
            <a:rect r="r" b="b" t="t" l="l"/>
            <a:pathLst>
              <a:path h="3137137" w="10082109">
                <a:moveTo>
                  <a:pt x="0" y="0"/>
                </a:moveTo>
                <a:lnTo>
                  <a:pt x="10082110" y="0"/>
                </a:lnTo>
                <a:lnTo>
                  <a:pt x="10082110" y="3137137"/>
                </a:lnTo>
                <a:lnTo>
                  <a:pt x="0" y="31371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249763" y="537527"/>
            <a:ext cx="778847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Drivers Arquitectónicos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DAGjhhxoZVs</dc:identifier>
  <dcterms:modified xsi:type="dcterms:W3CDTF">2011-08-01T06:04:30Z</dcterms:modified>
  <cp:revision>1</cp:revision>
  <dc:title>Sistema de Separación de Audio</dc:title>
</cp:coreProperties>
</file>