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25" y="-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163D9-A139-5844-9843-A8FE711F3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8BE0B-78DC-B975-73A8-1074BE87E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9F14C-F5ED-4CA1-BBAB-60621E1C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01906-B439-C89E-211C-E7711B1A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2548E-8370-78B8-2B29-CBAFD7E6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313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A72AF-8973-9645-8B93-B89920EC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4A4E79-9FC1-59A5-DDC0-61A94096C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A31AB0-6C12-C108-4F23-8B80ED00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029E6A-BB45-49F1-56DE-61E09543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38A9F-4024-B83D-7168-F8F31656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141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12D485-5F49-1954-5EBC-62B36C5D0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131719-8EBD-DA86-6F9B-203AF5F6F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84A05E-12AA-1510-3812-B7DAD703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8B52C-46E2-9E34-7E85-D6480BE5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06438A-73E8-D8B6-384C-68406F14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747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5DD9-C932-146C-02B0-579A79F1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7EE54-9DA6-30BB-A4D1-EC08A51A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4B3311-254C-B20D-BBFC-B7ED91FB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3FF0A2-DB95-D88E-6EAB-8CF80B00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884282-47C3-73A4-6C29-2A05A394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1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683B4-CA05-8E88-BC17-CE2DF86D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E09BC1-9348-CA25-C5B6-3CC388641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9E33F2-A30C-CBBF-05C1-282834BD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5925D1-8F88-8376-AB0B-9FE283E4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4F1161-AEA1-665F-7B54-5F20DBD5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444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35283-D299-7195-ADCA-0FE8CBBA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0DCFE-7CA8-B601-0B5B-250BE95B8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A7F8BD-516E-BC86-4EBE-33E7309D5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9C31ED-27AE-8AA5-4C3B-48996698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AED44-C9FE-95A7-599C-5421E634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CBC0D6-0EEC-76CB-96E0-9421E98D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9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7DAB0-8C6D-1EC1-3205-23689A65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87367E-9A30-89FE-214A-6A1CAAC6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8D9FCA-E9EA-1A9A-0260-70ECECF2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834687-8AF4-6401-0F82-99F19D3CC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1BCAC4-7243-D8F8-96C3-D989D7C2B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B22524-DF0A-49ED-F3ED-68A3BB72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227552-2249-C66E-8A23-44EE4BC3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C55A1F-D660-9545-B73D-5C44D118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934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E6AF3-379D-2FBA-5760-03A75EB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CFDEC2-B370-E169-7081-B394CD13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163CF4-7044-8ECC-537F-718B44E4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23ADF3-BE41-D6B6-0752-475FDEA5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468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18B679E-0D00-CF5D-2D39-499EE04F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B2683E-3F8B-F650-E508-F7260A6D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510568-06E1-0DA7-2FE2-3654EF9B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423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CF3B3-4DCF-DF48-88A0-04DC637E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56D8A-82A9-2D15-A916-C0BD03D1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931B44-C3BC-34C7-9CDA-ECA6BA2D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5EFCE4-5741-78BE-B2D4-01C43EB7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EBEF6-9012-0AE0-F559-FD3C4ADE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9CE8E4-1AB3-E62F-9340-67DB2CE3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755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8CFED-51B9-A82D-FEBA-948AD1F2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382F9E-7DCD-E5D6-8714-BB27044B3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3F97A4-71A9-F913-C6EC-8A91EAF0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42726E-30E1-C89E-3130-63D718BD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9DA178-A1E2-C4DB-F018-AF8F526E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36DCFC-F8A1-18FC-2395-2B54242E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35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0E2AD6-2B6B-8F4B-0BB5-3666E2A0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1E1C6B-AFC5-6573-4476-88C8C4EDD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E1548-C775-A9A6-C200-8C40BF26E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863AB-EEAB-498C-8C66-60EB0C370A2B}" type="datetimeFigureOut">
              <a:rPr lang="es-CO" smtClean="0"/>
              <a:t>4/04/2025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F9AB6-BCCF-CAE3-0000-9D0626AB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FC2D3-5AB2-E087-96A4-0245B60E4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DF39E-A5B3-4A7E-9FB5-4667C56DC8A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96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307D2A-BF93-A5C8-9885-1C95361D0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rgbClr val="FFFFFF"/>
                </a:solidFill>
              </a:rPr>
              <a:t>DRONBUR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46B201-812A-CF3F-48E8-49E97D112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Autofit/>
          </a:bodyPr>
          <a:lstStyle/>
          <a:p>
            <a:r>
              <a:rPr lang="es-CO" sz="3200" dirty="0">
                <a:solidFill>
                  <a:srgbClr val="FFFFFF"/>
                </a:solidFill>
              </a:rPr>
              <a:t>David Santiago Davila </a:t>
            </a:r>
            <a:r>
              <a:rPr lang="es-CO" sz="3200" dirty="0" err="1">
                <a:solidFill>
                  <a:srgbClr val="FFFFFF"/>
                </a:solidFill>
              </a:rPr>
              <a:t>ruiz</a:t>
            </a:r>
            <a:endParaRPr lang="es-CO" sz="3200" dirty="0">
              <a:solidFill>
                <a:srgbClr val="FFFFFF"/>
              </a:solidFill>
            </a:endParaRPr>
          </a:p>
          <a:p>
            <a:r>
              <a:rPr lang="es-CO" sz="3200" dirty="0">
                <a:solidFill>
                  <a:srgbClr val="FFFFFF"/>
                </a:solidFill>
              </a:rPr>
              <a:t>Juan david serna </a:t>
            </a:r>
            <a:r>
              <a:rPr lang="es-CO" sz="3200" dirty="0" err="1">
                <a:solidFill>
                  <a:srgbClr val="FFFFFF"/>
                </a:solidFill>
              </a:rPr>
              <a:t>quilindo</a:t>
            </a:r>
            <a:endParaRPr lang="es-CO" sz="3200" dirty="0">
              <a:solidFill>
                <a:srgbClr val="FFFFFF"/>
              </a:solidFill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edes sociales - Qué son, tipos, ventajas y desventajas">
            <a:extLst>
              <a:ext uri="{FF2B5EF4-FFF2-40B4-BE49-F238E27FC236}">
                <a16:creationId xmlns:a16="http://schemas.microsoft.com/office/drawing/2014/main" id="{1A1CDE85-117B-108E-EB95-3B7CCC19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741"/>
          <a:stretch/>
        </p:blipFill>
        <p:spPr bwMode="auto"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F0B08C-814E-B22E-F299-9ED179CD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767" y="1490338"/>
            <a:ext cx="4338457" cy="2501981"/>
          </a:xfrm>
        </p:spPr>
        <p:txBody>
          <a:bodyPr anchor="b">
            <a:normAutofit/>
          </a:bodyPr>
          <a:lstStyle/>
          <a:p>
            <a:pPr algn="r"/>
            <a:r>
              <a:rPr lang="es-CO" sz="7200" dirty="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AC734-5F1D-BE49-7DF2-8D9B2C09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Contexto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Requerimientos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Funcionales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Requerimientos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No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Funcionales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Atributos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 de Calidad</a:t>
            </a:r>
          </a:p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Drivers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Arquitectónicos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  <a:sym typeface="Open Sans"/>
            </a:endParaRP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81367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B8269-3E4C-0A4E-FA77-B3DDF763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s-MX" sz="3200" b="1" dirty="0"/>
              <a:t>1. Contexto</a:t>
            </a:r>
            <a:br>
              <a:rPr lang="es-MX" sz="3200" b="1" dirty="0"/>
            </a:br>
            <a:endParaRPr lang="es-CO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0ADFAC4-EFA8-CE6F-1A1D-E9B45104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02" r="15747"/>
          <a:stretch/>
        </p:blipFill>
        <p:spPr>
          <a:xfrm>
            <a:off x="-2" y="3720"/>
            <a:ext cx="7390243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25F62-467C-2741-EF0E-352E76BCB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s-MX" sz="2000" dirty="0"/>
              <a:t>Nuestra red social está diseñada para estudiantes y cualquier persona interesada en compartir conocimientos, experiencias académicas y crear conexiones en un entorno educativo y profesional</a:t>
            </a:r>
            <a:endParaRPr lang="es-CO" sz="2000" dirty="0"/>
          </a:p>
        </p:txBody>
      </p:sp>
      <p:sp>
        <p:nvSpPr>
          <p:cNvPr id="8" name="AutoShape 2" descr="Tipos de redes sociales según sus características - ingeniovirtual.com">
            <a:extLst>
              <a:ext uri="{FF2B5EF4-FFF2-40B4-BE49-F238E27FC236}">
                <a16:creationId xmlns:a16="http://schemas.microsoft.com/office/drawing/2014/main" id="{1FF38A0B-882E-1791-23A9-43510F72EE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599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DRONBUR</vt:lpstr>
      <vt:lpstr>AGENDA</vt:lpstr>
      <vt:lpstr>1. Contexto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Santiago Davila Ruiz</dc:creator>
  <cp:lastModifiedBy>David Santiago Davila Ruiz</cp:lastModifiedBy>
  <cp:revision>1</cp:revision>
  <dcterms:created xsi:type="dcterms:W3CDTF">2025-04-05T00:37:41Z</dcterms:created>
  <dcterms:modified xsi:type="dcterms:W3CDTF">2025-04-05T00:57:59Z</dcterms:modified>
</cp:coreProperties>
</file>