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" charset="1" panose="020B0606030504020204"/>
      <p:regular r:id="rId16"/>
    </p:embeddedFont>
    <p:embeddedFont>
      <p:font typeface="Archivo Black" charset="1" panose="020B0A03020202020B04"/>
      <p:regular r:id="rId17"/>
    </p:embeddedFont>
    <p:embeddedFont>
      <p:font typeface="Open Sauce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jpe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52271">
            <a:off x="12486490" y="387713"/>
            <a:ext cx="5701817" cy="4603554"/>
          </a:xfrm>
          <a:custGeom>
            <a:avLst/>
            <a:gdLst/>
            <a:ahLst/>
            <a:cxnLst/>
            <a:rect r="r" b="b" t="t" l="l"/>
            <a:pathLst>
              <a:path h="4603554" w="5701817">
                <a:moveTo>
                  <a:pt x="0" y="0"/>
                </a:moveTo>
                <a:lnTo>
                  <a:pt x="5701817" y="0"/>
                </a:lnTo>
                <a:lnTo>
                  <a:pt x="5701817" y="4603553"/>
                </a:lnTo>
                <a:lnTo>
                  <a:pt x="0" y="4603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177560">
            <a:off x="258360" y="-48259"/>
            <a:ext cx="3711745" cy="5207805"/>
          </a:xfrm>
          <a:custGeom>
            <a:avLst/>
            <a:gdLst/>
            <a:ahLst/>
            <a:cxnLst/>
            <a:rect r="r" b="b" t="t" l="l"/>
            <a:pathLst>
              <a:path h="5207805" w="3711745">
                <a:moveTo>
                  <a:pt x="0" y="0"/>
                </a:moveTo>
                <a:lnTo>
                  <a:pt x="3711745" y="0"/>
                </a:lnTo>
                <a:lnTo>
                  <a:pt x="3711745" y="5207805"/>
                </a:lnTo>
                <a:lnTo>
                  <a:pt x="0" y="5207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64253">
            <a:off x="148771" y="4692475"/>
            <a:ext cx="2713434" cy="3613532"/>
          </a:xfrm>
          <a:custGeom>
            <a:avLst/>
            <a:gdLst/>
            <a:ahLst/>
            <a:cxnLst/>
            <a:rect r="r" b="b" t="t" l="l"/>
            <a:pathLst>
              <a:path h="3613532" w="2713434">
                <a:moveTo>
                  <a:pt x="0" y="0"/>
                </a:moveTo>
                <a:lnTo>
                  <a:pt x="2713434" y="0"/>
                </a:lnTo>
                <a:lnTo>
                  <a:pt x="2713434" y="3613532"/>
                </a:lnTo>
                <a:lnTo>
                  <a:pt x="0" y="36135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23292">
            <a:off x="15030352" y="5167987"/>
            <a:ext cx="3411712" cy="2386368"/>
          </a:xfrm>
          <a:custGeom>
            <a:avLst/>
            <a:gdLst/>
            <a:ahLst/>
            <a:cxnLst/>
            <a:rect r="r" b="b" t="t" l="l"/>
            <a:pathLst>
              <a:path h="2386368" w="3411712">
                <a:moveTo>
                  <a:pt x="0" y="0"/>
                </a:moveTo>
                <a:lnTo>
                  <a:pt x="3411713" y="0"/>
                </a:lnTo>
                <a:lnTo>
                  <a:pt x="3411713" y="2386367"/>
                </a:lnTo>
                <a:lnTo>
                  <a:pt x="0" y="23863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1965690" y="8159558"/>
            <a:ext cx="5660641" cy="902831"/>
            <a:chOff x="0" y="0"/>
            <a:chExt cx="2336250" cy="3726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36250" cy="372615"/>
            </a:xfrm>
            <a:custGeom>
              <a:avLst/>
              <a:gdLst/>
              <a:ahLst/>
              <a:cxnLst/>
              <a:rect r="r" b="b" t="t" l="l"/>
              <a:pathLst>
                <a:path h="372615" w="2336250">
                  <a:moveTo>
                    <a:pt x="2133050" y="0"/>
                  </a:moveTo>
                  <a:cubicBezTo>
                    <a:pt x="2245275" y="0"/>
                    <a:pt x="2336250" y="83413"/>
                    <a:pt x="2336250" y="186308"/>
                  </a:cubicBezTo>
                  <a:cubicBezTo>
                    <a:pt x="2336250" y="289202"/>
                    <a:pt x="2245275" y="372615"/>
                    <a:pt x="2133050" y="372615"/>
                  </a:cubicBezTo>
                  <a:lnTo>
                    <a:pt x="203200" y="372615"/>
                  </a:lnTo>
                  <a:cubicBezTo>
                    <a:pt x="90976" y="372615"/>
                    <a:pt x="0" y="289202"/>
                    <a:pt x="0" y="186308"/>
                  </a:cubicBezTo>
                  <a:cubicBezTo>
                    <a:pt x="0" y="8341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80B2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38100"/>
              <a:ext cx="2336250" cy="33451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2550"/>
                </a:lnSpc>
                <a:spcBef>
                  <a:spcPct val="0"/>
                </a:spcBef>
              </a:pPr>
              <a:r>
                <a:rPr lang="en-US" sz="2500" spc="440">
                  <a:solidFill>
                    <a:srgbClr val="FFCFCE"/>
                  </a:solidFill>
                  <a:latin typeface="Open Sans"/>
                  <a:ea typeface="Open Sans"/>
                  <a:cs typeface="Open Sans"/>
                  <a:sym typeface="Open Sans"/>
                </a:rPr>
                <a:t>Valeria Rudas Ruiz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2606312">
            <a:off x="2133521" y="7585742"/>
            <a:ext cx="4295342" cy="3537800"/>
          </a:xfrm>
          <a:custGeom>
            <a:avLst/>
            <a:gdLst/>
            <a:ahLst/>
            <a:cxnLst/>
            <a:rect r="r" b="b" t="t" l="l"/>
            <a:pathLst>
              <a:path h="3537800" w="4295342">
                <a:moveTo>
                  <a:pt x="0" y="0"/>
                </a:moveTo>
                <a:lnTo>
                  <a:pt x="4295343" y="0"/>
                </a:lnTo>
                <a:lnTo>
                  <a:pt x="4295343" y="3537800"/>
                </a:lnTo>
                <a:lnTo>
                  <a:pt x="0" y="3537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3926776" y="3582020"/>
            <a:ext cx="10434447" cy="121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79"/>
              </a:lnSpc>
              <a:spcBef>
                <a:spcPct val="0"/>
              </a:spcBef>
            </a:pPr>
            <a:r>
              <a:rPr lang="en-US" sz="89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V</a:t>
            </a:r>
            <a:r>
              <a:rPr lang="en-US" sz="8999" strike="noStrike" u="none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arime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26776" y="6396364"/>
            <a:ext cx="10434447" cy="46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0"/>
              </a:lnSpc>
              <a:spcBef>
                <a:spcPct val="0"/>
              </a:spcBef>
            </a:pPr>
            <a:r>
              <a:rPr lang="en-US" sz="3500" spc="616">
                <a:solidFill>
                  <a:srgbClr val="A80B29"/>
                </a:solidFill>
                <a:latin typeface="Open Sans"/>
                <a:ea typeface="Open Sans"/>
                <a:cs typeface="Open Sans"/>
                <a:sym typeface="Open Sans"/>
              </a:rPr>
              <a:t>Proyecto Arquitectura de Software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7582">
            <a:off x="14258713" y="5118180"/>
            <a:ext cx="3711745" cy="5207805"/>
          </a:xfrm>
          <a:custGeom>
            <a:avLst/>
            <a:gdLst/>
            <a:ahLst/>
            <a:cxnLst/>
            <a:rect r="r" b="b" t="t" l="l"/>
            <a:pathLst>
              <a:path h="5207805" w="3711745">
                <a:moveTo>
                  <a:pt x="0" y="0"/>
                </a:moveTo>
                <a:lnTo>
                  <a:pt x="3711745" y="0"/>
                </a:lnTo>
                <a:lnTo>
                  <a:pt x="3711745" y="5207805"/>
                </a:lnTo>
                <a:lnTo>
                  <a:pt x="0" y="52078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027778">
            <a:off x="3057558" y="6255123"/>
            <a:ext cx="2692723" cy="3585951"/>
          </a:xfrm>
          <a:custGeom>
            <a:avLst/>
            <a:gdLst/>
            <a:ahLst/>
            <a:cxnLst/>
            <a:rect r="r" b="b" t="t" l="l"/>
            <a:pathLst>
              <a:path h="3585951" w="2692723">
                <a:moveTo>
                  <a:pt x="0" y="0"/>
                </a:moveTo>
                <a:lnTo>
                  <a:pt x="2692723" y="0"/>
                </a:lnTo>
                <a:lnTo>
                  <a:pt x="2692723" y="3585951"/>
                </a:lnTo>
                <a:lnTo>
                  <a:pt x="0" y="35859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483533">
            <a:off x="15490649" y="2701133"/>
            <a:ext cx="3069804" cy="2147216"/>
          </a:xfrm>
          <a:custGeom>
            <a:avLst/>
            <a:gdLst/>
            <a:ahLst/>
            <a:cxnLst/>
            <a:rect r="r" b="b" t="t" l="l"/>
            <a:pathLst>
              <a:path h="2147216" w="3069804">
                <a:moveTo>
                  <a:pt x="0" y="0"/>
                </a:moveTo>
                <a:lnTo>
                  <a:pt x="3069804" y="0"/>
                </a:lnTo>
                <a:lnTo>
                  <a:pt x="3069804" y="2147216"/>
                </a:lnTo>
                <a:lnTo>
                  <a:pt x="0" y="21472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1598659" y="1028700"/>
            <a:ext cx="5660641" cy="902831"/>
            <a:chOff x="0" y="0"/>
            <a:chExt cx="2336250" cy="3726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36250" cy="372615"/>
            </a:xfrm>
            <a:custGeom>
              <a:avLst/>
              <a:gdLst/>
              <a:ahLst/>
              <a:cxnLst/>
              <a:rect r="r" b="b" t="t" l="l"/>
              <a:pathLst>
                <a:path h="372615" w="2336250">
                  <a:moveTo>
                    <a:pt x="2133050" y="0"/>
                  </a:moveTo>
                  <a:cubicBezTo>
                    <a:pt x="2245275" y="0"/>
                    <a:pt x="2336250" y="83413"/>
                    <a:pt x="2336250" y="186308"/>
                  </a:cubicBezTo>
                  <a:cubicBezTo>
                    <a:pt x="2336250" y="289202"/>
                    <a:pt x="2245275" y="372615"/>
                    <a:pt x="2133050" y="372615"/>
                  </a:cubicBezTo>
                  <a:lnTo>
                    <a:pt x="203200" y="372615"/>
                  </a:lnTo>
                  <a:cubicBezTo>
                    <a:pt x="90976" y="372615"/>
                    <a:pt x="0" y="289202"/>
                    <a:pt x="0" y="186308"/>
                  </a:cubicBezTo>
                  <a:cubicBezTo>
                    <a:pt x="0" y="8341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80B2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38100"/>
              <a:ext cx="2336250" cy="33451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2550"/>
                </a:lnSpc>
                <a:spcBef>
                  <a:spcPct val="0"/>
                </a:spcBef>
              </a:pPr>
              <a:r>
                <a:rPr lang="en-US" sz="2500" spc="440">
                  <a:solidFill>
                    <a:srgbClr val="FFCFCE"/>
                  </a:solidFill>
                  <a:latin typeface="Open Sans"/>
                  <a:ea typeface="Open Sans"/>
                  <a:cs typeface="Open Sans"/>
                  <a:sym typeface="Open Sans"/>
                </a:rPr>
                <a:t>Valeria Rudas Ruiz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926776" y="3582020"/>
            <a:ext cx="10434447" cy="237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79"/>
              </a:lnSpc>
              <a:spcBef>
                <a:spcPct val="0"/>
              </a:spcBef>
            </a:pPr>
            <a:r>
              <a:rPr lang="en-US" sz="89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¡Muchas gracias!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26776" y="6396364"/>
            <a:ext cx="10434447" cy="46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0"/>
              </a:lnSpc>
              <a:spcBef>
                <a:spcPct val="0"/>
              </a:spcBef>
            </a:pPr>
            <a:r>
              <a:rPr lang="en-US" sz="3500" spc="616">
                <a:solidFill>
                  <a:srgbClr val="A80B29"/>
                </a:solidFill>
                <a:latin typeface="Open Sans"/>
                <a:ea typeface="Open Sans"/>
                <a:cs typeface="Open Sans"/>
                <a:sym typeface="Open Sans"/>
              </a:rPr>
              <a:t>por su atención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1458743">
            <a:off x="282759" y="169796"/>
            <a:ext cx="5137646" cy="4511787"/>
          </a:xfrm>
          <a:custGeom>
            <a:avLst/>
            <a:gdLst/>
            <a:ahLst/>
            <a:cxnLst/>
            <a:rect r="r" b="b" t="t" l="l"/>
            <a:pathLst>
              <a:path h="4511787" w="5137646">
                <a:moveTo>
                  <a:pt x="0" y="0"/>
                </a:moveTo>
                <a:lnTo>
                  <a:pt x="5137646" y="0"/>
                </a:lnTo>
                <a:lnTo>
                  <a:pt x="5137646" y="4511787"/>
                </a:lnTo>
                <a:lnTo>
                  <a:pt x="0" y="45117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2527937">
            <a:off x="-33431" y="4876087"/>
            <a:ext cx="3774637" cy="2601068"/>
          </a:xfrm>
          <a:custGeom>
            <a:avLst/>
            <a:gdLst/>
            <a:ahLst/>
            <a:cxnLst/>
            <a:rect r="r" b="b" t="t" l="l"/>
            <a:pathLst>
              <a:path h="2601068" w="3774637">
                <a:moveTo>
                  <a:pt x="0" y="0"/>
                </a:moveTo>
                <a:lnTo>
                  <a:pt x="3774637" y="0"/>
                </a:lnTo>
                <a:lnTo>
                  <a:pt x="3774637" y="2601068"/>
                </a:lnTo>
                <a:lnTo>
                  <a:pt x="0" y="26010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4511724" y="4956020"/>
          <a:ext cx="4821880" cy="2635424"/>
        </p:xfrm>
        <a:graphic>
          <a:graphicData uri="http://schemas.openxmlformats.org/drawingml/2006/table">
            <a:tbl>
              <a:tblPr/>
              <a:tblGrid>
                <a:gridCol w="698805"/>
                <a:gridCol w="281280"/>
                <a:gridCol w="3841794"/>
              </a:tblGrid>
              <a:tr h="584202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6475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500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1.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148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6475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500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Vista Lógica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12337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6475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500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2.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148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6474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499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Vista de Componentes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888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6475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500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3.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148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6474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499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Vista de Procesos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378953" y="4956020"/>
          <a:ext cx="4801379" cy="2811880"/>
        </p:xfrm>
        <a:graphic>
          <a:graphicData uri="http://schemas.openxmlformats.org/drawingml/2006/table">
            <a:tbl>
              <a:tblPr/>
              <a:tblGrid>
                <a:gridCol w="698805"/>
                <a:gridCol w="281280"/>
                <a:gridCol w="3821293"/>
              </a:tblGrid>
              <a:tr h="1308711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6475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500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4.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148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6474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499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Vista Física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58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6475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500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5.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148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6474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499">
                          <a:solidFill>
                            <a:srgbClr val="A80B29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Vista de Escenarios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15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5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1480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</a:txBody>
                  <a:tcPr marL="0" marR="0" marT="0" marB="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-1458743">
            <a:off x="254247" y="961512"/>
            <a:ext cx="4271872" cy="3751480"/>
          </a:xfrm>
          <a:custGeom>
            <a:avLst/>
            <a:gdLst/>
            <a:ahLst/>
            <a:cxnLst/>
            <a:rect r="r" b="b" t="t" l="l"/>
            <a:pathLst>
              <a:path h="3751480" w="4271872">
                <a:moveTo>
                  <a:pt x="0" y="0"/>
                </a:moveTo>
                <a:lnTo>
                  <a:pt x="4271872" y="0"/>
                </a:lnTo>
                <a:lnTo>
                  <a:pt x="4271872" y="3751481"/>
                </a:lnTo>
                <a:lnTo>
                  <a:pt x="0" y="3751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1337999">
            <a:off x="13361424" y="7278533"/>
            <a:ext cx="4505968" cy="3105021"/>
          </a:xfrm>
          <a:custGeom>
            <a:avLst/>
            <a:gdLst/>
            <a:ahLst/>
            <a:cxnLst/>
            <a:rect r="r" b="b" t="t" l="l"/>
            <a:pathLst>
              <a:path h="3105021" w="4505968">
                <a:moveTo>
                  <a:pt x="0" y="0"/>
                </a:moveTo>
                <a:lnTo>
                  <a:pt x="4505968" y="0"/>
                </a:lnTo>
                <a:lnTo>
                  <a:pt x="4505968" y="3105021"/>
                </a:lnTo>
                <a:lnTo>
                  <a:pt x="0" y="31050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4846515" y="2970602"/>
            <a:ext cx="8594970" cy="115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69"/>
              </a:lnSpc>
              <a:spcBef>
                <a:spcPct val="0"/>
              </a:spcBef>
            </a:pPr>
            <a:r>
              <a:rPr lang="en-US" sz="8499" strike="noStrike" u="none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Contenido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95458">
            <a:off x="-220674" y="8229270"/>
            <a:ext cx="2498748" cy="2058060"/>
          </a:xfrm>
          <a:custGeom>
            <a:avLst/>
            <a:gdLst/>
            <a:ahLst/>
            <a:cxnLst/>
            <a:rect r="r" b="b" t="t" l="l"/>
            <a:pathLst>
              <a:path h="2058060" w="2498748">
                <a:moveTo>
                  <a:pt x="0" y="0"/>
                </a:moveTo>
                <a:lnTo>
                  <a:pt x="2498748" y="0"/>
                </a:lnTo>
                <a:lnTo>
                  <a:pt x="2498748" y="2058060"/>
                </a:lnTo>
                <a:lnTo>
                  <a:pt x="0" y="205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03514">
            <a:off x="16100887" y="642794"/>
            <a:ext cx="2316825" cy="1620534"/>
          </a:xfrm>
          <a:custGeom>
            <a:avLst/>
            <a:gdLst/>
            <a:ahLst/>
            <a:cxnLst/>
            <a:rect r="r" b="b" t="t" l="l"/>
            <a:pathLst>
              <a:path h="1620534" w="2316825">
                <a:moveTo>
                  <a:pt x="0" y="0"/>
                </a:moveTo>
                <a:lnTo>
                  <a:pt x="2316826" y="0"/>
                </a:lnTo>
                <a:lnTo>
                  <a:pt x="2316826" y="1620534"/>
                </a:lnTo>
                <a:lnTo>
                  <a:pt x="0" y="162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503474" y="2003679"/>
            <a:ext cx="11281053" cy="7436589"/>
          </a:xfrm>
          <a:custGeom>
            <a:avLst/>
            <a:gdLst/>
            <a:ahLst/>
            <a:cxnLst/>
            <a:rect r="r" b="b" t="t" l="l"/>
            <a:pathLst>
              <a:path h="7436589" w="11281053">
                <a:moveTo>
                  <a:pt x="0" y="0"/>
                </a:moveTo>
                <a:lnTo>
                  <a:pt x="11281052" y="0"/>
                </a:lnTo>
                <a:lnTo>
                  <a:pt x="11281052" y="7436589"/>
                </a:lnTo>
                <a:lnTo>
                  <a:pt x="0" y="74365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46515" y="645986"/>
            <a:ext cx="8594970" cy="8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Vista Lógica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851970" y="4609718"/>
            <a:ext cx="5698485" cy="1124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4"/>
              </a:lnSpc>
              <a:spcBef>
                <a:spcPct val="0"/>
              </a:spcBef>
            </a:pPr>
            <a:r>
              <a:rPr lang="en-US" sz="4200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Diagrama</a:t>
            </a:r>
          </a:p>
          <a:p>
            <a:pPr algn="ctr" marL="0" indent="0" lvl="0">
              <a:lnSpc>
                <a:spcPts val="4284"/>
              </a:lnSpc>
              <a:spcBef>
                <a:spcPct val="0"/>
              </a:spcBef>
            </a:pPr>
            <a:r>
              <a:rPr lang="en-US" sz="4200" strike="noStrike" u="none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libre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95458">
            <a:off x="-220674" y="8229270"/>
            <a:ext cx="2498748" cy="2058060"/>
          </a:xfrm>
          <a:custGeom>
            <a:avLst/>
            <a:gdLst/>
            <a:ahLst/>
            <a:cxnLst/>
            <a:rect r="r" b="b" t="t" l="l"/>
            <a:pathLst>
              <a:path h="2058060" w="2498748">
                <a:moveTo>
                  <a:pt x="0" y="0"/>
                </a:moveTo>
                <a:lnTo>
                  <a:pt x="2498748" y="0"/>
                </a:lnTo>
                <a:lnTo>
                  <a:pt x="2498748" y="2058060"/>
                </a:lnTo>
                <a:lnTo>
                  <a:pt x="0" y="205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03514">
            <a:off x="16100887" y="642794"/>
            <a:ext cx="2316825" cy="1620534"/>
          </a:xfrm>
          <a:custGeom>
            <a:avLst/>
            <a:gdLst/>
            <a:ahLst/>
            <a:cxnLst/>
            <a:rect r="r" b="b" t="t" l="l"/>
            <a:pathLst>
              <a:path h="1620534" w="2316825">
                <a:moveTo>
                  <a:pt x="0" y="0"/>
                </a:moveTo>
                <a:lnTo>
                  <a:pt x="2316826" y="0"/>
                </a:lnTo>
                <a:lnTo>
                  <a:pt x="2316826" y="1620534"/>
                </a:lnTo>
                <a:lnTo>
                  <a:pt x="0" y="162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723234" y="1516189"/>
            <a:ext cx="8841532" cy="8222625"/>
          </a:xfrm>
          <a:custGeom>
            <a:avLst/>
            <a:gdLst/>
            <a:ahLst/>
            <a:cxnLst/>
            <a:rect r="r" b="b" t="t" l="l"/>
            <a:pathLst>
              <a:path h="8222625" w="8841532">
                <a:moveTo>
                  <a:pt x="0" y="0"/>
                </a:moveTo>
                <a:lnTo>
                  <a:pt x="8841532" y="0"/>
                </a:lnTo>
                <a:lnTo>
                  <a:pt x="8841532" y="8222626"/>
                </a:lnTo>
                <a:lnTo>
                  <a:pt x="0" y="82226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46515" y="474430"/>
            <a:ext cx="8594970" cy="8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Vista Lógica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29356" y="4018787"/>
            <a:ext cx="5698485" cy="1124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4"/>
              </a:lnSpc>
              <a:spcBef>
                <a:spcPct val="0"/>
              </a:spcBef>
            </a:pPr>
            <a:r>
              <a:rPr lang="en-US" sz="4200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Diagrama de Clases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995458">
            <a:off x="-220674" y="8229270"/>
            <a:ext cx="2498748" cy="2058060"/>
          </a:xfrm>
          <a:custGeom>
            <a:avLst/>
            <a:gdLst/>
            <a:ahLst/>
            <a:cxnLst/>
            <a:rect r="r" b="b" t="t" l="l"/>
            <a:pathLst>
              <a:path h="2058060" w="2498748">
                <a:moveTo>
                  <a:pt x="0" y="0"/>
                </a:moveTo>
                <a:lnTo>
                  <a:pt x="2498748" y="0"/>
                </a:lnTo>
                <a:lnTo>
                  <a:pt x="2498748" y="2058060"/>
                </a:lnTo>
                <a:lnTo>
                  <a:pt x="0" y="2058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903514">
            <a:off x="16100887" y="642794"/>
            <a:ext cx="2316825" cy="1620534"/>
          </a:xfrm>
          <a:custGeom>
            <a:avLst/>
            <a:gdLst/>
            <a:ahLst/>
            <a:cxnLst/>
            <a:rect r="r" b="b" t="t" l="l"/>
            <a:pathLst>
              <a:path h="1620534" w="2316825">
                <a:moveTo>
                  <a:pt x="0" y="0"/>
                </a:moveTo>
                <a:lnTo>
                  <a:pt x="2316826" y="0"/>
                </a:lnTo>
                <a:lnTo>
                  <a:pt x="2316826" y="1620534"/>
                </a:lnTo>
                <a:lnTo>
                  <a:pt x="0" y="1620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137107" y="1453061"/>
            <a:ext cx="12013786" cy="8184391"/>
          </a:xfrm>
          <a:custGeom>
            <a:avLst/>
            <a:gdLst/>
            <a:ahLst/>
            <a:cxnLst/>
            <a:rect r="r" b="b" t="t" l="l"/>
            <a:pathLst>
              <a:path h="8184391" w="12013786">
                <a:moveTo>
                  <a:pt x="0" y="0"/>
                </a:moveTo>
                <a:lnTo>
                  <a:pt x="12013786" y="0"/>
                </a:lnTo>
                <a:lnTo>
                  <a:pt x="12013786" y="8184391"/>
                </a:lnTo>
                <a:lnTo>
                  <a:pt x="0" y="8184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81020" y="474430"/>
            <a:ext cx="10525960" cy="8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Vista de Componentes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903514">
            <a:off x="16100887" y="642794"/>
            <a:ext cx="2316825" cy="1620534"/>
          </a:xfrm>
          <a:custGeom>
            <a:avLst/>
            <a:gdLst/>
            <a:ahLst/>
            <a:cxnLst/>
            <a:rect r="r" b="b" t="t" l="l"/>
            <a:pathLst>
              <a:path h="1620534" w="2316825">
                <a:moveTo>
                  <a:pt x="0" y="0"/>
                </a:moveTo>
                <a:lnTo>
                  <a:pt x="2316826" y="0"/>
                </a:lnTo>
                <a:lnTo>
                  <a:pt x="2316826" y="1620534"/>
                </a:lnTo>
                <a:lnTo>
                  <a:pt x="0" y="162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601031" y="1453061"/>
            <a:ext cx="11085937" cy="8134307"/>
          </a:xfrm>
          <a:custGeom>
            <a:avLst/>
            <a:gdLst/>
            <a:ahLst/>
            <a:cxnLst/>
            <a:rect r="r" b="b" t="t" l="l"/>
            <a:pathLst>
              <a:path h="8134307" w="11085937">
                <a:moveTo>
                  <a:pt x="0" y="0"/>
                </a:moveTo>
                <a:lnTo>
                  <a:pt x="11085938" y="0"/>
                </a:lnTo>
                <a:lnTo>
                  <a:pt x="11085938" y="8134306"/>
                </a:lnTo>
                <a:lnTo>
                  <a:pt x="0" y="8134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81020" y="474430"/>
            <a:ext cx="10525960" cy="8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Vista de Procesos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87594" y="9286875"/>
            <a:ext cx="10525960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40"/>
              </a:lnSpc>
              <a:spcBef>
                <a:spcPct val="0"/>
              </a:spcBef>
            </a:pPr>
            <a:r>
              <a:rPr lang="en-US" sz="2000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Imagen más grande en la siguiente diapositiva...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995458">
            <a:off x="241812" y="8064539"/>
            <a:ext cx="2498748" cy="2058060"/>
          </a:xfrm>
          <a:custGeom>
            <a:avLst/>
            <a:gdLst/>
            <a:ahLst/>
            <a:cxnLst/>
            <a:rect r="r" b="b" t="t" l="l"/>
            <a:pathLst>
              <a:path h="2058060" w="2498748">
                <a:moveTo>
                  <a:pt x="0" y="0"/>
                </a:moveTo>
                <a:lnTo>
                  <a:pt x="2498748" y="0"/>
                </a:lnTo>
                <a:lnTo>
                  <a:pt x="2498748" y="2058060"/>
                </a:lnTo>
                <a:lnTo>
                  <a:pt x="0" y="20580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-463894" y="4902940"/>
            <a:ext cx="5001814" cy="844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64"/>
              </a:lnSpc>
              <a:spcBef>
                <a:spcPct val="0"/>
              </a:spcBef>
            </a:pPr>
            <a:r>
              <a:rPr lang="en-US" sz="3200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Diagrama de Actividades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F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61670" y="111027"/>
            <a:ext cx="13364659" cy="9806319"/>
          </a:xfrm>
          <a:custGeom>
            <a:avLst/>
            <a:gdLst/>
            <a:ahLst/>
            <a:cxnLst/>
            <a:rect r="r" b="b" t="t" l="l"/>
            <a:pathLst>
              <a:path h="9806319" w="13364659">
                <a:moveTo>
                  <a:pt x="0" y="0"/>
                </a:moveTo>
                <a:lnTo>
                  <a:pt x="13364660" y="0"/>
                </a:lnTo>
                <a:lnTo>
                  <a:pt x="13364660" y="9806318"/>
                </a:lnTo>
                <a:lnTo>
                  <a:pt x="0" y="9806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903514">
            <a:off x="16100887" y="642794"/>
            <a:ext cx="2316825" cy="1620534"/>
          </a:xfrm>
          <a:custGeom>
            <a:avLst/>
            <a:gdLst/>
            <a:ahLst/>
            <a:cxnLst/>
            <a:rect r="r" b="b" t="t" l="l"/>
            <a:pathLst>
              <a:path h="1620534" w="2316825">
                <a:moveTo>
                  <a:pt x="0" y="0"/>
                </a:moveTo>
                <a:lnTo>
                  <a:pt x="2316826" y="0"/>
                </a:lnTo>
                <a:lnTo>
                  <a:pt x="2316826" y="1620534"/>
                </a:lnTo>
                <a:lnTo>
                  <a:pt x="0" y="162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995458">
            <a:off x="538220" y="7915038"/>
            <a:ext cx="2498748" cy="2058060"/>
          </a:xfrm>
          <a:custGeom>
            <a:avLst/>
            <a:gdLst/>
            <a:ahLst/>
            <a:cxnLst/>
            <a:rect r="r" b="b" t="t" l="l"/>
            <a:pathLst>
              <a:path h="2058060" w="2498748">
                <a:moveTo>
                  <a:pt x="0" y="0"/>
                </a:moveTo>
                <a:lnTo>
                  <a:pt x="2498748" y="0"/>
                </a:lnTo>
                <a:lnTo>
                  <a:pt x="2498748" y="2058060"/>
                </a:lnTo>
                <a:lnTo>
                  <a:pt x="0" y="2058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013448" y="1344633"/>
            <a:ext cx="10261104" cy="8349974"/>
          </a:xfrm>
          <a:custGeom>
            <a:avLst/>
            <a:gdLst/>
            <a:ahLst/>
            <a:cxnLst/>
            <a:rect r="r" b="b" t="t" l="l"/>
            <a:pathLst>
              <a:path h="8349974" w="10261104">
                <a:moveTo>
                  <a:pt x="0" y="0"/>
                </a:moveTo>
                <a:lnTo>
                  <a:pt x="10261104" y="0"/>
                </a:lnTo>
                <a:lnTo>
                  <a:pt x="10261104" y="8349974"/>
                </a:lnTo>
                <a:lnTo>
                  <a:pt x="0" y="834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81020" y="474430"/>
            <a:ext cx="10525960" cy="8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Vista Física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652102" y="5200650"/>
            <a:ext cx="5698485" cy="1124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84"/>
              </a:lnSpc>
              <a:spcBef>
                <a:spcPct val="0"/>
              </a:spcBef>
            </a:pPr>
            <a:r>
              <a:rPr lang="en-US" sz="4200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Diagrama Despliegue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826" y="369655"/>
            <a:ext cx="17552348" cy="9547691"/>
            <a:chOff x="0" y="0"/>
            <a:chExt cx="4622841" cy="25146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22841" cy="2514618"/>
            </a:xfrm>
            <a:custGeom>
              <a:avLst/>
              <a:gdLst/>
              <a:ahLst/>
              <a:cxnLst/>
              <a:rect r="r" b="b" t="t" l="l"/>
              <a:pathLst>
                <a:path h="2514618" w="4622841">
                  <a:moveTo>
                    <a:pt x="15438" y="0"/>
                  </a:moveTo>
                  <a:lnTo>
                    <a:pt x="4607403" y="0"/>
                  </a:lnTo>
                  <a:cubicBezTo>
                    <a:pt x="4611497" y="0"/>
                    <a:pt x="4615424" y="1626"/>
                    <a:pt x="4618319" y="4522"/>
                  </a:cubicBezTo>
                  <a:cubicBezTo>
                    <a:pt x="4621214" y="7417"/>
                    <a:pt x="4622841" y="11343"/>
                    <a:pt x="4622841" y="15438"/>
                  </a:cubicBezTo>
                  <a:lnTo>
                    <a:pt x="4622841" y="2499181"/>
                  </a:lnTo>
                  <a:cubicBezTo>
                    <a:pt x="4622841" y="2507707"/>
                    <a:pt x="4615929" y="2514618"/>
                    <a:pt x="4607403" y="2514618"/>
                  </a:cubicBezTo>
                  <a:lnTo>
                    <a:pt x="15438" y="2514618"/>
                  </a:lnTo>
                  <a:cubicBezTo>
                    <a:pt x="6912" y="2514618"/>
                    <a:pt x="0" y="2507707"/>
                    <a:pt x="0" y="2499181"/>
                  </a:cubicBezTo>
                  <a:lnTo>
                    <a:pt x="0" y="15438"/>
                  </a:lnTo>
                  <a:cubicBezTo>
                    <a:pt x="0" y="6912"/>
                    <a:pt x="6912" y="0"/>
                    <a:pt x="15438" y="0"/>
                  </a:cubicBezTo>
                  <a:close/>
                </a:path>
              </a:pathLst>
            </a:custGeom>
            <a:solidFill>
              <a:srgbClr val="FFCFC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22841" cy="2552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817999" y="1344633"/>
            <a:ext cx="14652002" cy="8241751"/>
          </a:xfrm>
          <a:custGeom>
            <a:avLst/>
            <a:gdLst/>
            <a:ahLst/>
            <a:cxnLst/>
            <a:rect r="r" b="b" t="t" l="l"/>
            <a:pathLst>
              <a:path h="8241751" w="14652002">
                <a:moveTo>
                  <a:pt x="0" y="0"/>
                </a:moveTo>
                <a:lnTo>
                  <a:pt x="14652002" y="0"/>
                </a:lnTo>
                <a:lnTo>
                  <a:pt x="14652002" y="8241752"/>
                </a:lnTo>
                <a:lnTo>
                  <a:pt x="0" y="82417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03514">
            <a:off x="16100887" y="642794"/>
            <a:ext cx="2316825" cy="1620534"/>
          </a:xfrm>
          <a:custGeom>
            <a:avLst/>
            <a:gdLst/>
            <a:ahLst/>
            <a:cxnLst/>
            <a:rect r="r" b="b" t="t" l="l"/>
            <a:pathLst>
              <a:path h="1620534" w="2316825">
                <a:moveTo>
                  <a:pt x="0" y="0"/>
                </a:moveTo>
                <a:lnTo>
                  <a:pt x="2316826" y="0"/>
                </a:lnTo>
                <a:lnTo>
                  <a:pt x="2316826" y="1620534"/>
                </a:lnTo>
                <a:lnTo>
                  <a:pt x="0" y="16205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995458">
            <a:off x="538220" y="7915038"/>
            <a:ext cx="2498748" cy="2058060"/>
          </a:xfrm>
          <a:custGeom>
            <a:avLst/>
            <a:gdLst/>
            <a:ahLst/>
            <a:cxnLst/>
            <a:rect r="r" b="b" t="t" l="l"/>
            <a:pathLst>
              <a:path h="2058060" w="2498748">
                <a:moveTo>
                  <a:pt x="0" y="0"/>
                </a:moveTo>
                <a:lnTo>
                  <a:pt x="2498748" y="0"/>
                </a:lnTo>
                <a:lnTo>
                  <a:pt x="2498748" y="2058060"/>
                </a:lnTo>
                <a:lnTo>
                  <a:pt x="0" y="20580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881020" y="474430"/>
            <a:ext cx="10525960" cy="8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527"/>
              </a:lnSpc>
              <a:spcBef>
                <a:spcPct val="0"/>
              </a:spcBef>
            </a:pPr>
            <a:r>
              <a:rPr lang="en-US" sz="6399">
                <a:solidFill>
                  <a:srgbClr val="A80B29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Vista Escenario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DAGjiEnNOAA</dc:identifier>
  <dcterms:modified xsi:type="dcterms:W3CDTF">2011-08-01T06:04:30Z</dcterms:modified>
  <cp:revision>1</cp:revision>
  <dc:title>Varime.views</dc:title>
</cp:coreProperties>
</file>