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2" autoAdjust="0"/>
    <p:restoredTop sz="94726" autoAdjust="0"/>
  </p:normalViewPr>
  <p:slideViewPr>
    <p:cSldViewPr>
      <p:cViewPr varScale="1">
        <p:scale>
          <a:sx n="116" d="100"/>
          <a:sy n="116" d="100"/>
        </p:scale>
        <p:origin x="1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2/5/25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2686A-52D0-18C7-4D72-C56BE4D5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3F4C74-A5F1-FEE1-236A-A2013FC4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8C76AC1-F41A-C2C2-9BB9-96FDAE414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69B383-6A83-42A0-BACB-FE2A2B673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68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7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lógica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de procesos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de despliegue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física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escenarios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FD0946-1AB6-4634-B29F-086EDA65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62201"/>
            <a:ext cx="8382000" cy="69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566B2-1A78-022D-CCF6-0F6DA1ED4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7" y="228600"/>
            <a:ext cx="877447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1FA70-E564-A3F9-6473-5FA4EC294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0939"/>
            <a:ext cx="7705995" cy="70866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C3AA91-34EC-06CD-065C-978743EEC3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75438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654FE-C883-6EA7-A915-FB784F93E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4ECC431-5194-C52B-A4FC-C982EAE105C1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18B822F-F5B6-0427-AF63-5CD6DC4921D3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A770C598-F1F1-5D5E-E31C-8203FF2E2407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DE9C5B-7204-0CA5-8106-87439A2D4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876"/>
            <a:ext cx="7162800" cy="70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E5AE55-AA6F-0971-3D3B-6CF35F14D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91" y="0"/>
            <a:ext cx="6275017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45</Words>
  <Application>Microsoft Macintosh PowerPoint</Application>
  <PresentationFormat>Personalizado</PresentationFormat>
  <Paragraphs>12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Glacial Indifference Bold</vt:lpstr>
      <vt:lpstr>Glacial Indifference</vt:lpstr>
      <vt:lpstr>Calibri</vt:lpstr>
      <vt:lpstr>Aleo Bold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9</cp:revision>
  <dcterms:created xsi:type="dcterms:W3CDTF">2006-08-16T00:00:00Z</dcterms:created>
  <dcterms:modified xsi:type="dcterms:W3CDTF">2025-05-03T00:56:52Z</dcterms:modified>
  <dc:identifier>DAGjc4EmHV4</dc:identifier>
</cp:coreProperties>
</file>