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Helios Extended Bold" charset="1" panose="0200080505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762385" y="2149130"/>
            <a:ext cx="8763230" cy="7109170"/>
          </a:xfrm>
          <a:custGeom>
            <a:avLst/>
            <a:gdLst/>
            <a:ahLst/>
            <a:cxnLst/>
            <a:rect r="r" b="b" t="t" l="l"/>
            <a:pathLst>
              <a:path h="7109170" w="8763230">
                <a:moveTo>
                  <a:pt x="0" y="0"/>
                </a:moveTo>
                <a:lnTo>
                  <a:pt x="8763230" y="0"/>
                </a:lnTo>
                <a:lnTo>
                  <a:pt x="8763230" y="7109170"/>
                </a:lnTo>
                <a:lnTo>
                  <a:pt x="0" y="710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92281" y="1028700"/>
            <a:ext cx="13503439" cy="10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b="true" sz="6764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CASOS DE USO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42485" y="2300600"/>
            <a:ext cx="8603029" cy="6957700"/>
          </a:xfrm>
          <a:custGeom>
            <a:avLst/>
            <a:gdLst/>
            <a:ahLst/>
            <a:cxnLst/>
            <a:rect r="r" b="b" t="t" l="l"/>
            <a:pathLst>
              <a:path h="6957700" w="8603029">
                <a:moveTo>
                  <a:pt x="0" y="0"/>
                </a:moveTo>
                <a:lnTo>
                  <a:pt x="8603030" y="0"/>
                </a:lnTo>
                <a:lnTo>
                  <a:pt x="8603030" y="6957700"/>
                </a:lnTo>
                <a:lnTo>
                  <a:pt x="0" y="695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4654" y="1028700"/>
            <a:ext cx="13718692" cy="10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b="true" sz="6764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DESPLIEGUE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799418" y="2050862"/>
            <a:ext cx="8689164" cy="7429235"/>
          </a:xfrm>
          <a:custGeom>
            <a:avLst/>
            <a:gdLst/>
            <a:ahLst/>
            <a:cxnLst/>
            <a:rect r="r" b="b" t="t" l="l"/>
            <a:pathLst>
              <a:path h="7429235" w="8689164">
                <a:moveTo>
                  <a:pt x="0" y="0"/>
                </a:moveTo>
                <a:lnTo>
                  <a:pt x="8689164" y="0"/>
                </a:lnTo>
                <a:lnTo>
                  <a:pt x="8689164" y="7429235"/>
                </a:lnTo>
                <a:lnTo>
                  <a:pt x="0" y="742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4240" y="1028700"/>
            <a:ext cx="13319520" cy="10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b="true" sz="6764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SECUENCIA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144516" y="2444235"/>
            <a:ext cx="5998967" cy="7227671"/>
          </a:xfrm>
          <a:custGeom>
            <a:avLst/>
            <a:gdLst/>
            <a:ahLst/>
            <a:cxnLst/>
            <a:rect r="r" b="b" t="t" l="l"/>
            <a:pathLst>
              <a:path h="7227671" w="5998967">
                <a:moveTo>
                  <a:pt x="0" y="0"/>
                </a:moveTo>
                <a:lnTo>
                  <a:pt x="5998968" y="0"/>
                </a:lnTo>
                <a:lnTo>
                  <a:pt x="5998968" y="7227671"/>
                </a:lnTo>
                <a:lnTo>
                  <a:pt x="0" y="722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57318" y="1028700"/>
            <a:ext cx="11373363" cy="10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b="true" sz="6764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CLASES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93682" y="2511296"/>
            <a:ext cx="13210116" cy="6307830"/>
          </a:xfrm>
          <a:custGeom>
            <a:avLst/>
            <a:gdLst/>
            <a:ahLst/>
            <a:cxnLst/>
            <a:rect r="r" b="b" t="t" l="l"/>
            <a:pathLst>
              <a:path h="6307830" w="13210116">
                <a:moveTo>
                  <a:pt x="0" y="0"/>
                </a:moveTo>
                <a:lnTo>
                  <a:pt x="13210116" y="0"/>
                </a:lnTo>
                <a:lnTo>
                  <a:pt x="13210116" y="6307830"/>
                </a:lnTo>
                <a:lnTo>
                  <a:pt x="0" y="6307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86422" y="1028700"/>
            <a:ext cx="15315156" cy="10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3"/>
              </a:lnSpc>
            </a:pPr>
            <a:r>
              <a:rPr lang="en-US" b="true" sz="6764" spc="-26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DIAGRAMA DE COMPONENTES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DAGmK9DXKEg</dc:identifier>
  <dcterms:modified xsi:type="dcterms:W3CDTF">2011-08-01T06:04:30Z</dcterms:modified>
  <cp:revision>1</cp:revision>
  <dc:title>Propuesta de Marketing</dc:title>
</cp:coreProperties>
</file>