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2FF6-EC48-42F4-A7DF-40CB7B51F49D}" type="datetimeFigureOut">
              <a:rPr lang="es-CO" smtClean="0"/>
              <a:t>2/04/2025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6774-D31A-4416-84B3-A6594E02F5E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355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2FF6-EC48-42F4-A7DF-40CB7B51F49D}" type="datetimeFigureOut">
              <a:rPr lang="es-CO" smtClean="0"/>
              <a:t>2/04/2025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6774-D31A-4416-84B3-A6594E02F5E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981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2FF6-EC48-42F4-A7DF-40CB7B51F49D}" type="datetimeFigureOut">
              <a:rPr lang="es-CO" smtClean="0"/>
              <a:t>2/04/2025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6774-D31A-4416-84B3-A6594E02F5EF}" type="slidenum">
              <a:rPr lang="es-CO" smtClean="0"/>
              <a:t>‹#›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6946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2FF6-EC48-42F4-A7DF-40CB7B51F49D}" type="datetimeFigureOut">
              <a:rPr lang="es-CO" smtClean="0"/>
              <a:t>2/04/2025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6774-D31A-4416-84B3-A6594E02F5E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8567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2FF6-EC48-42F4-A7DF-40CB7B51F49D}" type="datetimeFigureOut">
              <a:rPr lang="es-CO" smtClean="0"/>
              <a:t>2/04/2025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6774-D31A-4416-84B3-A6594E02F5EF}" type="slidenum">
              <a:rPr lang="es-CO" smtClean="0"/>
              <a:t>‹#›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1991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2FF6-EC48-42F4-A7DF-40CB7B51F49D}" type="datetimeFigureOut">
              <a:rPr lang="es-CO" smtClean="0"/>
              <a:t>2/04/2025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6774-D31A-4416-84B3-A6594E02F5E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9627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2FF6-EC48-42F4-A7DF-40CB7B51F49D}" type="datetimeFigureOut">
              <a:rPr lang="es-CO" smtClean="0"/>
              <a:t>2/04/2025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6774-D31A-4416-84B3-A6594E02F5E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571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2FF6-EC48-42F4-A7DF-40CB7B51F49D}" type="datetimeFigureOut">
              <a:rPr lang="es-CO" smtClean="0"/>
              <a:t>2/04/2025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6774-D31A-4416-84B3-A6594E02F5E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052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2FF6-EC48-42F4-A7DF-40CB7B51F49D}" type="datetimeFigureOut">
              <a:rPr lang="es-CO" smtClean="0"/>
              <a:t>2/04/2025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6774-D31A-4416-84B3-A6594E02F5E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42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2FF6-EC48-42F4-A7DF-40CB7B51F49D}" type="datetimeFigureOut">
              <a:rPr lang="es-CO" smtClean="0"/>
              <a:t>2/04/2025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6774-D31A-4416-84B3-A6594E02F5E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878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2FF6-EC48-42F4-A7DF-40CB7B51F49D}" type="datetimeFigureOut">
              <a:rPr lang="es-CO" smtClean="0"/>
              <a:t>2/04/2025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6774-D31A-4416-84B3-A6594E02F5E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721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2FF6-EC48-42F4-A7DF-40CB7B51F49D}" type="datetimeFigureOut">
              <a:rPr lang="es-CO" smtClean="0"/>
              <a:t>2/04/2025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6774-D31A-4416-84B3-A6594E02F5E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649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2FF6-EC48-42F4-A7DF-40CB7B51F49D}" type="datetimeFigureOut">
              <a:rPr lang="es-CO" smtClean="0"/>
              <a:t>2/04/2025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6774-D31A-4416-84B3-A6594E02F5E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490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2FF6-EC48-42F4-A7DF-40CB7B51F49D}" type="datetimeFigureOut">
              <a:rPr lang="es-CO" smtClean="0"/>
              <a:t>2/04/2025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6774-D31A-4416-84B3-A6594E02F5E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092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2FF6-EC48-42F4-A7DF-40CB7B51F49D}" type="datetimeFigureOut">
              <a:rPr lang="es-CO" smtClean="0"/>
              <a:t>2/04/2025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6774-D31A-4416-84B3-A6594E02F5E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800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2FF6-EC48-42F4-A7DF-40CB7B51F49D}" type="datetimeFigureOut">
              <a:rPr lang="es-CO" smtClean="0"/>
              <a:t>2/04/2025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6774-D31A-4416-84B3-A6594E02F5E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30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72FF6-EC48-42F4-A7DF-40CB7B51F49D}" type="datetimeFigureOut">
              <a:rPr lang="es-CO" smtClean="0"/>
              <a:t>2/04/2025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5A6774-D31A-4416-84B3-A6594E02F5E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659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4F53-2847-ACF4-4258-1506B44A6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/>
              <a:t>DataReporting</a:t>
            </a:r>
            <a:endParaRPr lang="es-C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676FA-1C42-222A-13E4-841AA6792F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Julio Cesar Robles Uribe</a:t>
            </a:r>
          </a:p>
        </p:txBody>
      </p:sp>
    </p:spTree>
    <p:extLst>
      <p:ext uri="{BB962C8B-B14F-4D97-AF65-F5344CB8AC3E}">
        <p14:creationId xmlns:p14="http://schemas.microsoft.com/office/powerpoint/2010/main" val="278143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C41A-5D17-AEEE-C70D-38509F206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D3638-C566-66C0-36F6-8E40F573E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s-CO" dirty="0"/>
              <a:t>Contexto</a:t>
            </a:r>
          </a:p>
          <a:p>
            <a:pPr>
              <a:buFont typeface="+mj-lt"/>
              <a:buAutoNum type="arabicPeriod"/>
            </a:pPr>
            <a:r>
              <a:rPr lang="es-CO" dirty="0"/>
              <a:t>Requerimientos Funcionales</a:t>
            </a:r>
          </a:p>
          <a:p>
            <a:pPr>
              <a:buFont typeface="+mj-lt"/>
              <a:buAutoNum type="arabicPeriod"/>
            </a:pPr>
            <a:r>
              <a:rPr lang="es-CO" dirty="0"/>
              <a:t>Requerimientos No Funcionales</a:t>
            </a:r>
          </a:p>
          <a:p>
            <a:pPr>
              <a:buFont typeface="+mj-lt"/>
              <a:buAutoNum type="arabicPeriod"/>
            </a:pPr>
            <a:r>
              <a:rPr lang="es-CO" dirty="0"/>
              <a:t>Atributos de Calidad</a:t>
            </a:r>
          </a:p>
          <a:p>
            <a:pPr>
              <a:buFont typeface="+mj-lt"/>
              <a:buAutoNum type="arabicPeriod"/>
            </a:pPr>
            <a:r>
              <a:rPr lang="es-CO" dirty="0"/>
              <a:t>Drivers </a:t>
            </a:r>
            <a:r>
              <a:rPr lang="es-CO" dirty="0" err="1"/>
              <a:t>Arquitectonicos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3987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2029-E7A3-4A01-0BD6-122E0F6E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Contexto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BEE41-4C68-7700-2B3C-068BCB552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3930"/>
            <a:ext cx="8596668" cy="1837669"/>
          </a:xfrm>
        </p:spPr>
        <p:txBody>
          <a:bodyPr/>
          <a:lstStyle/>
          <a:p>
            <a:r>
              <a:rPr lang="es-CO" dirty="0"/>
              <a:t>El sistema de data </a:t>
            </a:r>
            <a:r>
              <a:rPr lang="es-CO" dirty="0" err="1"/>
              <a:t>reporting</a:t>
            </a:r>
            <a:r>
              <a:rPr lang="es-CO" dirty="0"/>
              <a:t> se encarga de extraer la información del sistema de Oracle </a:t>
            </a:r>
            <a:r>
              <a:rPr lang="es-CO" dirty="0" err="1"/>
              <a:t>Netsuite</a:t>
            </a:r>
            <a:r>
              <a:rPr lang="es-CO" dirty="0"/>
              <a:t>, del cliente, correspondiente  a las ventas activas del periodo definido por el trimestre actual. Adicionalmente se encarga de procesar y sincronizar esta información, para almacenarla en una base de datos intermedia que </a:t>
            </a:r>
            <a:r>
              <a:rPr lang="es-CO" dirty="0" err="1"/>
              <a:t>sencarga</a:t>
            </a:r>
            <a:r>
              <a:rPr lang="es-CO" dirty="0"/>
              <a:t> de ser la fuente de proceso para el sistema de Reportes.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9E0E64-8891-C389-C4C1-22D16F765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619714"/>
            <a:ext cx="8760953" cy="147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168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83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DataReporting</vt:lpstr>
      <vt:lpstr>Agenda</vt:lpstr>
      <vt:lpstr>Contexto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Julio Cesar Robles Uribe</dc:creator>
  <cp:lastModifiedBy>Julio Cesar Robles Uribe</cp:lastModifiedBy>
  <cp:revision>3</cp:revision>
  <dcterms:created xsi:type="dcterms:W3CDTF">2025-04-03T01:19:43Z</dcterms:created>
  <dcterms:modified xsi:type="dcterms:W3CDTF">2025-04-03T01:36:42Z</dcterms:modified>
</cp:coreProperties>
</file>