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CA7562F1-D84A-4873-AB67-5B203484F720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s-CO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084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631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2991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1575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6220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0188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791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6630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941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364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287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630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408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635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775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231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554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A7562F1-D84A-4873-AB67-5B203484F720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99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B64CE-E7EC-3298-6BA7-A8EF49801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TEMPORA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9B321A-A3C9-636F-C1A3-7393A7C096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err="1"/>
              <a:t>Jose</a:t>
            </a:r>
            <a:r>
              <a:rPr lang="es-CO" dirty="0"/>
              <a:t> Esteban Otero Rada</a:t>
            </a:r>
          </a:p>
        </p:txBody>
      </p:sp>
    </p:spTree>
    <p:extLst>
      <p:ext uri="{BB962C8B-B14F-4D97-AF65-F5344CB8AC3E}">
        <p14:creationId xmlns:p14="http://schemas.microsoft.com/office/powerpoint/2010/main" val="232790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DCE03-B591-2CBA-0751-3D24B5F0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8BD437-4D61-B7E4-C9B1-DAFF6AA5D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Contexto</a:t>
            </a:r>
          </a:p>
          <a:p>
            <a:r>
              <a:rPr lang="es-CO" dirty="0"/>
              <a:t>Requisitos Funcionales</a:t>
            </a:r>
          </a:p>
          <a:p>
            <a:r>
              <a:rPr lang="es-CO" dirty="0"/>
              <a:t>Requisitos No Funcionales</a:t>
            </a:r>
          </a:p>
          <a:p>
            <a:r>
              <a:rPr lang="es-CO" dirty="0"/>
              <a:t>Atributos de Calidad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4068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B33AE-7446-B516-EDD0-2709609B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0265F7-FF0C-1331-7730-658B97E34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428298"/>
            <a:ext cx="10515600" cy="1700357"/>
          </a:xfrm>
        </p:spPr>
        <p:txBody>
          <a:bodyPr>
            <a:normAutofit fontScale="47500" lnSpcReduction="20000"/>
          </a:bodyPr>
          <a:lstStyle/>
          <a:p>
            <a:pPr marL="0" lvl="0" indent="0">
              <a:lnSpc>
                <a:spcPct val="115000"/>
              </a:lnSpc>
              <a:buSzPts val="1000"/>
              <a:buNone/>
              <a:tabLst>
                <a:tab pos="457200" algn="l"/>
              </a:tabLst>
            </a:pPr>
            <a:r>
              <a:rPr lang="es-CO" sz="2900" kern="0" dirty="0"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CO" sz="29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reación de una </a:t>
            </a:r>
            <a:r>
              <a:rPr lang="es-CO" sz="29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plataforma digital de comercio electrónico</a:t>
            </a:r>
            <a:r>
              <a:rPr lang="es-CO" sz="29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enfocada en la venta de </a:t>
            </a:r>
            <a:r>
              <a:rPr lang="es-CO" sz="29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relojes</a:t>
            </a:r>
            <a:r>
              <a:rPr lang="es-CO" sz="29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Su propósito es convertirse en el </a:t>
            </a:r>
            <a:r>
              <a:rPr lang="es-CO" sz="29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canal principal de comercialización</a:t>
            </a:r>
            <a:r>
              <a:rPr lang="es-CO" sz="29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de la marca, ofreciendo una </a:t>
            </a:r>
            <a:r>
              <a:rPr lang="es-CO" sz="29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experiencia de compra diferenciada</a:t>
            </a:r>
            <a:r>
              <a:rPr lang="es-CO" sz="29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elegante y alineada con los valores de calidad, exclusividad y atención al detalle.</a:t>
            </a:r>
            <a:endParaRPr lang="es-CO" sz="29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buSzPts val="1000"/>
              <a:buNone/>
              <a:tabLst>
                <a:tab pos="457200" algn="l"/>
              </a:tabLst>
            </a:pPr>
            <a:r>
              <a:rPr lang="es-CO" sz="29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Más que una tienda virtual, se concibe como un </a:t>
            </a:r>
            <a:r>
              <a:rPr lang="es-CO" sz="29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espacio de valor para el cliente</a:t>
            </a:r>
            <a:r>
              <a:rPr lang="es-CO" sz="29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donde cada elemento desde la presentación visual hasta el proceso de compra está cuidadosamente diseñado para transmitir confianza, sofisticación y autenticidad. Esta plataforma permitirá consolidar la presencia digital de la marca, abrir nuevos mercados y crear relaciones duraderas con los clientes.</a:t>
            </a:r>
            <a:endParaRPr lang="es-CO" sz="29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es-CO" sz="1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es-CO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A604ED9-E132-7815-CF80-FA77A2184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346" y="4388043"/>
            <a:ext cx="3648782" cy="184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19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</TotalTime>
  <Words>129</Words>
  <Application>Microsoft Office PowerPoint</Application>
  <PresentationFormat>Panorámica</PresentationFormat>
  <Paragraphs>11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Aptos</vt:lpstr>
      <vt:lpstr>Arial</vt:lpstr>
      <vt:lpstr>Century Gothic</vt:lpstr>
      <vt:lpstr>Times New Roman</vt:lpstr>
      <vt:lpstr>Wingdings 3</vt:lpstr>
      <vt:lpstr>Sala de reuniones Ion</vt:lpstr>
      <vt:lpstr>TEMPORA</vt:lpstr>
      <vt:lpstr>Agenda</vt:lpstr>
      <vt:lpstr>Contexto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Edgar Junior Otero Rada</dc:creator>
  <cp:lastModifiedBy>Edgar Junior Otero Rada</cp:lastModifiedBy>
  <cp:revision>3</cp:revision>
  <dcterms:created xsi:type="dcterms:W3CDTF">2025-04-05T00:56:28Z</dcterms:created>
  <dcterms:modified xsi:type="dcterms:W3CDTF">2025-04-05T02:13:42Z</dcterms:modified>
</cp:coreProperties>
</file>