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sldIdLst>
    <p:sldId id="256" r:id="rId2"/>
    <p:sldId id="257" r:id="rId3"/>
    <p:sldId id="258" r:id="rId4"/>
    <p:sldId id="259" r:id="rId5"/>
    <p:sldId id="260" r:id="rId6"/>
    <p:sldId id="261" r:id="rId7"/>
    <p:sldId id="262" r:id="rId8"/>
    <p:sldId id="263" r:id="rId9"/>
  </p:sldIdLst>
  <p:sldSz cx="18288000" cy="10287000"/>
  <p:notesSz cx="6858000" cy="9144000"/>
  <p:embeddedFontLst>
    <p:embeddedFont>
      <p:font typeface="Corbel" panose="020B0503020204020204" pitchFamily="34" charset="0"/>
      <p:regular r:id="rId10"/>
      <p:bold r:id="rId11"/>
      <p:italic r:id="rId12"/>
      <p:boldItalic r:id="rId13"/>
    </p:embeddedFont>
    <p:embeddedFont>
      <p:font typeface="Open Sans" panose="020B0606030504020204" pitchFamily="34" charset="0"/>
      <p:regular r:id="rId14"/>
    </p:embeddedFont>
    <p:embeddedFont>
      <p:font typeface="Open Sans Bold" panose="020B0806030504020204" charset="0"/>
      <p:regular r:id="rId15"/>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0" d="100"/>
          <a:sy n="70" d="100"/>
        </p:scale>
        <p:origin x="774"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font" Target="fonts/font6.fntdata"/><Relationship Id="rId10" Type="http://schemas.openxmlformats.org/officeDocument/2006/relationships/font" Target="fonts/font1.fntdata"/><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5.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3314700" y="6696042"/>
            <a:ext cx="13716000" cy="2462235"/>
          </a:xfrm>
        </p:spPr>
        <p:txBody>
          <a:bodyPr wrap="none" anchor="t">
            <a:normAutofit/>
          </a:bodyPr>
          <a:lstStyle>
            <a:lvl1pPr algn="r">
              <a:defRPr sz="14400" b="0" spc="-45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3314699" y="5541563"/>
            <a:ext cx="13716000" cy="1131038"/>
          </a:xfrm>
        </p:spPr>
        <p:txBody>
          <a:bodyPr anchor="b">
            <a:normAutofit/>
          </a:bodyPr>
          <a:lstStyle>
            <a:lvl1pPr marL="0" indent="0" algn="r">
              <a:buNone/>
              <a:defRPr sz="48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es-ES"/>
              <a:t>Haga clic para modificar el estilo de subtítulo del patrón</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4/11/2025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‹Nº›</a:t>
            </a:fld>
            <a:endParaRPr lang="en-US"/>
          </a:p>
        </p:txBody>
      </p:sp>
    </p:spTree>
    <p:extLst>
      <p:ext uri="{BB962C8B-B14F-4D97-AF65-F5344CB8AC3E}">
        <p14:creationId xmlns:p14="http://schemas.microsoft.com/office/powerpoint/2010/main" val="5594396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259682" y="6550740"/>
            <a:ext cx="15773400" cy="1229033"/>
          </a:xfrm>
        </p:spPr>
        <p:txBody>
          <a:bodyPr anchor="b"/>
          <a:lstStyle>
            <a:lvl1pPr>
              <a:defRPr sz="48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259682" y="1481138"/>
            <a:ext cx="15773400" cy="5069603"/>
          </a:xfrm>
        </p:spPr>
        <p:txBody>
          <a:bodyPr anchor="t"/>
          <a:lstStyle>
            <a:lvl1pPr marL="0" indent="0">
              <a:buNone/>
              <a:defRPr sz="4800"/>
            </a:lvl1pPr>
            <a:lvl2pPr marL="685800" indent="0">
              <a:buNone/>
              <a:defRPr sz="4200"/>
            </a:lvl2pPr>
            <a:lvl3pPr marL="1371600" indent="0">
              <a:buNone/>
              <a:defRPr sz="3600"/>
            </a:lvl3pPr>
            <a:lvl4pPr marL="2057400" indent="0">
              <a:buNone/>
              <a:defRPr sz="3000"/>
            </a:lvl4pPr>
            <a:lvl5pPr marL="2743200" indent="0">
              <a:buNone/>
              <a:defRPr sz="3000"/>
            </a:lvl5pPr>
            <a:lvl6pPr marL="3429000" indent="0">
              <a:buNone/>
              <a:defRPr sz="3000"/>
            </a:lvl6pPr>
            <a:lvl7pPr marL="4114800" indent="0">
              <a:buNone/>
              <a:defRPr sz="3000"/>
            </a:lvl7pPr>
            <a:lvl8pPr marL="4800600" indent="0">
              <a:buNone/>
              <a:defRPr sz="3000"/>
            </a:lvl8pPr>
            <a:lvl9pPr marL="5486400" indent="0">
              <a:buNone/>
              <a:defRPr sz="3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259682" y="7779774"/>
            <a:ext cx="15771018" cy="1023708"/>
          </a:xfrm>
        </p:spPr>
        <p:txBody>
          <a:bodyPr/>
          <a:lstStyle>
            <a:lvl1pPr marL="0" indent="0">
              <a:buNone/>
              <a:defRPr sz="24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1D8BD707-D9CF-40AE-B4C6-C98DA3205C09}" type="datetimeFigureOut">
              <a:rPr lang="en-US" smtClean="0"/>
              <a:pPr/>
              <a:t>4/11/2025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‹Nº›</a:t>
            </a:fld>
            <a:endParaRPr lang="en-US"/>
          </a:p>
        </p:txBody>
      </p:sp>
    </p:spTree>
    <p:extLst>
      <p:ext uri="{BB962C8B-B14F-4D97-AF65-F5344CB8AC3E}">
        <p14:creationId xmlns:p14="http://schemas.microsoft.com/office/powerpoint/2010/main" val="26092264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259682" y="547688"/>
            <a:ext cx="15773400" cy="5301516"/>
          </a:xfrm>
        </p:spPr>
        <p:txBody>
          <a:bodyPr anchor="ctr"/>
          <a:lstStyle>
            <a:lvl1pPr>
              <a:defRPr sz="48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259682" y="6734099"/>
            <a:ext cx="15771018" cy="2252739"/>
          </a:xfrm>
        </p:spPr>
        <p:txBody>
          <a:bodyPr anchor="ctr"/>
          <a:lstStyle>
            <a:lvl1pPr marL="0" indent="0">
              <a:buNone/>
              <a:defRPr sz="24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1D8BD707-D9CF-40AE-B4C6-C98DA3205C09}" type="datetimeFigureOut">
              <a:rPr lang="en-US" smtClean="0"/>
              <a:pPr/>
              <a:t>4/11/2025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‹Nº›</a:t>
            </a:fld>
            <a:endParaRPr lang="en-US"/>
          </a:p>
        </p:txBody>
      </p:sp>
    </p:spTree>
    <p:extLst>
      <p:ext uri="{BB962C8B-B14F-4D97-AF65-F5344CB8AC3E}">
        <p14:creationId xmlns:p14="http://schemas.microsoft.com/office/powerpoint/2010/main" val="15595914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169318" y="547687"/>
            <a:ext cx="13954128" cy="4489356"/>
          </a:xfrm>
        </p:spPr>
        <p:txBody>
          <a:bodyPr anchor="ctr"/>
          <a:lstStyle>
            <a:lvl1pPr>
              <a:defRPr sz="6600"/>
            </a:lvl1pPr>
          </a:lstStyle>
          <a:p>
            <a:r>
              <a:rPr lang="es-ES"/>
              <a:t>Haga clic para modificar el estilo de título del patrón</a:t>
            </a:r>
            <a:endParaRPr lang="en-US" dirty="0"/>
          </a:p>
        </p:txBody>
      </p:sp>
      <p:sp>
        <p:nvSpPr>
          <p:cNvPr id="12" name="Text Placeholder 3"/>
          <p:cNvSpPr>
            <a:spLocks noGrp="1"/>
          </p:cNvSpPr>
          <p:nvPr>
            <p:ph type="body" sz="half" idx="13"/>
          </p:nvPr>
        </p:nvSpPr>
        <p:spPr>
          <a:xfrm>
            <a:off x="2580967" y="5048336"/>
            <a:ext cx="13128449" cy="823452"/>
          </a:xfrm>
        </p:spPr>
        <p:txBody>
          <a:bodyPr anchor="t">
            <a:normAutofit/>
          </a:bodyPr>
          <a:lstStyle>
            <a:lvl1pPr marL="0" indent="0">
              <a:buNone/>
              <a:defRPr sz="21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s-ES"/>
              <a:t>Haga clic para modificar los estilos de texto del patrón</a:t>
            </a:r>
          </a:p>
        </p:txBody>
      </p:sp>
      <p:sp>
        <p:nvSpPr>
          <p:cNvPr id="4" name="Text Placeholder 3"/>
          <p:cNvSpPr>
            <a:spLocks noGrp="1"/>
          </p:cNvSpPr>
          <p:nvPr>
            <p:ph type="body" sz="half" idx="2"/>
          </p:nvPr>
        </p:nvSpPr>
        <p:spPr>
          <a:xfrm>
            <a:off x="1257300" y="6752594"/>
            <a:ext cx="15768636" cy="2234244"/>
          </a:xfrm>
        </p:spPr>
        <p:txBody>
          <a:bodyPr anchor="ctr">
            <a:normAutofit/>
          </a:bodyPr>
          <a:lstStyle>
            <a:lvl1pPr marL="0" indent="0">
              <a:buNone/>
              <a:defRPr sz="24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1D8BD707-D9CF-40AE-B4C6-C98DA3205C09}" type="datetimeFigureOut">
              <a:rPr lang="en-US" smtClean="0"/>
              <a:pPr/>
              <a:t>4/11/2025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‹Nº›</a:t>
            </a:fld>
            <a:endParaRPr lang="en-US"/>
          </a:p>
        </p:txBody>
      </p:sp>
      <p:sp>
        <p:nvSpPr>
          <p:cNvPr id="9" name="TextBox 8"/>
          <p:cNvSpPr txBox="1"/>
          <p:nvPr/>
        </p:nvSpPr>
        <p:spPr>
          <a:xfrm>
            <a:off x="1666566" y="1180236"/>
            <a:ext cx="914400" cy="877164"/>
          </a:xfrm>
          <a:prstGeom prst="rect">
            <a:avLst/>
          </a:prstGeom>
        </p:spPr>
        <p:txBody>
          <a:bodyPr vert="horz" lIns="137160" tIns="68580" rIns="137160" bIns="6858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12000" dirty="0">
                <a:solidFill>
                  <a:schemeClr val="tx1"/>
                </a:solidFill>
                <a:effectLst/>
              </a:rPr>
              <a:t>“</a:t>
            </a:r>
          </a:p>
        </p:txBody>
      </p:sp>
      <p:sp>
        <p:nvSpPr>
          <p:cNvPr id="10" name="TextBox 9"/>
          <p:cNvSpPr txBox="1"/>
          <p:nvPr/>
        </p:nvSpPr>
        <p:spPr>
          <a:xfrm>
            <a:off x="15656718" y="4114800"/>
            <a:ext cx="914400" cy="877164"/>
          </a:xfrm>
          <a:prstGeom prst="rect">
            <a:avLst/>
          </a:prstGeom>
        </p:spPr>
        <p:txBody>
          <a:bodyPr vert="horz" lIns="137160" tIns="68580" rIns="137160" bIns="6858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12000" dirty="0">
                <a:solidFill>
                  <a:schemeClr val="tx1"/>
                </a:solidFill>
                <a:effectLst/>
              </a:rPr>
              <a:t>”</a:t>
            </a:r>
          </a:p>
        </p:txBody>
      </p:sp>
    </p:spTree>
    <p:extLst>
      <p:ext uri="{BB962C8B-B14F-4D97-AF65-F5344CB8AC3E}">
        <p14:creationId xmlns:p14="http://schemas.microsoft.com/office/powerpoint/2010/main" val="7032176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259682" y="3490451"/>
            <a:ext cx="15773400" cy="3767753"/>
          </a:xfrm>
        </p:spPr>
        <p:txBody>
          <a:bodyPr anchor="b">
            <a:normAutofit/>
          </a:bodyPr>
          <a:lstStyle>
            <a:lvl1pPr>
              <a:defRPr sz="81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259682" y="7275872"/>
            <a:ext cx="15771018" cy="1710966"/>
          </a:xfrm>
        </p:spPr>
        <p:txBody>
          <a:bodyPr anchor="t"/>
          <a:lstStyle>
            <a:lvl1pPr marL="0" indent="0">
              <a:buNone/>
              <a:defRPr sz="24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1D8BD707-D9CF-40AE-B4C6-C98DA3205C09}" type="datetimeFigureOut">
              <a:rPr lang="en-US" smtClean="0"/>
              <a:pPr/>
              <a:t>4/11/2025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‹Nº›</a:t>
            </a:fld>
            <a:endParaRPr lang="en-US"/>
          </a:p>
        </p:txBody>
      </p:sp>
    </p:spTree>
    <p:extLst>
      <p:ext uri="{BB962C8B-B14F-4D97-AF65-F5344CB8AC3E}">
        <p14:creationId xmlns:p14="http://schemas.microsoft.com/office/powerpoint/2010/main" val="25519195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1257300" y="547688"/>
            <a:ext cx="15773400" cy="1988345"/>
          </a:xfrm>
        </p:spPr>
        <p:txBody>
          <a:bodyPr/>
          <a:lstStyle/>
          <a:p>
            <a:r>
              <a:rPr lang="es-ES"/>
              <a:t>Haga clic para modificar el estilo de título del patrón</a:t>
            </a:r>
            <a:endParaRPr lang="en-US" dirty="0"/>
          </a:p>
        </p:txBody>
      </p:sp>
      <p:sp>
        <p:nvSpPr>
          <p:cNvPr id="7" name="Text Placeholder 2"/>
          <p:cNvSpPr>
            <a:spLocks noGrp="1"/>
          </p:cNvSpPr>
          <p:nvPr>
            <p:ph type="body" idx="1"/>
          </p:nvPr>
        </p:nvSpPr>
        <p:spPr>
          <a:xfrm>
            <a:off x="2005923" y="2828925"/>
            <a:ext cx="4420299" cy="864393"/>
          </a:xfrm>
        </p:spPr>
        <p:txBody>
          <a:bodyPr anchor="b">
            <a:noAutofit/>
          </a:bodyPr>
          <a:lstStyle>
            <a:lvl1pPr marL="0" indent="0">
              <a:buNone/>
              <a:defRPr sz="36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s-ES"/>
              <a:t>Haga clic para modificar los estilos de texto del patrón</a:t>
            </a:r>
          </a:p>
        </p:txBody>
      </p:sp>
      <p:sp>
        <p:nvSpPr>
          <p:cNvPr id="8" name="Text Placeholder 3"/>
          <p:cNvSpPr>
            <a:spLocks noGrp="1"/>
          </p:cNvSpPr>
          <p:nvPr>
            <p:ph type="body" sz="half" idx="15"/>
          </p:nvPr>
        </p:nvSpPr>
        <p:spPr>
          <a:xfrm>
            <a:off x="2035197" y="3857625"/>
            <a:ext cx="4391025" cy="5384007"/>
          </a:xfrm>
        </p:spPr>
        <p:txBody>
          <a:bodyPr anchor="t">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s-ES"/>
              <a:t>Haga clic para modificar los estilos de texto del patrón</a:t>
            </a:r>
          </a:p>
        </p:txBody>
      </p:sp>
      <p:sp>
        <p:nvSpPr>
          <p:cNvPr id="9" name="Text Placeholder 4"/>
          <p:cNvSpPr>
            <a:spLocks noGrp="1"/>
          </p:cNvSpPr>
          <p:nvPr>
            <p:ph type="body" sz="quarter" idx="3"/>
          </p:nvPr>
        </p:nvSpPr>
        <p:spPr>
          <a:xfrm>
            <a:off x="6881992" y="2828925"/>
            <a:ext cx="4404362" cy="864393"/>
          </a:xfrm>
        </p:spPr>
        <p:txBody>
          <a:bodyPr vert="horz" lIns="91440" tIns="45720" rIns="91440" bIns="45720" rtlCol="0" anchor="b">
            <a:noAutofit/>
          </a:bodyPr>
          <a:lstStyle>
            <a:lvl1pPr>
              <a:buNone/>
              <a:defRPr lang="en-US" sz="36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s-ES"/>
              <a:t>Haga clic para modificar los estilos de texto del patrón</a:t>
            </a:r>
          </a:p>
        </p:txBody>
      </p:sp>
      <p:sp>
        <p:nvSpPr>
          <p:cNvPr id="10" name="Text Placeholder 3"/>
          <p:cNvSpPr>
            <a:spLocks noGrp="1"/>
          </p:cNvSpPr>
          <p:nvPr>
            <p:ph type="body" sz="half" idx="16"/>
          </p:nvPr>
        </p:nvSpPr>
        <p:spPr>
          <a:xfrm>
            <a:off x="6866162" y="3857625"/>
            <a:ext cx="4420191" cy="5384007"/>
          </a:xfrm>
        </p:spPr>
        <p:txBody>
          <a:bodyPr anchor="t">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s-ES"/>
              <a:t>Haga clic para modificar los estilos de texto del patrón</a:t>
            </a:r>
          </a:p>
        </p:txBody>
      </p:sp>
      <p:sp>
        <p:nvSpPr>
          <p:cNvPr id="11" name="Text Placeholder 4"/>
          <p:cNvSpPr>
            <a:spLocks noGrp="1"/>
          </p:cNvSpPr>
          <p:nvPr>
            <p:ph type="body" sz="quarter" idx="13"/>
          </p:nvPr>
        </p:nvSpPr>
        <p:spPr>
          <a:xfrm>
            <a:off x="11743553" y="2828925"/>
            <a:ext cx="4398170" cy="864393"/>
          </a:xfrm>
        </p:spPr>
        <p:txBody>
          <a:bodyPr vert="horz" lIns="91440" tIns="45720" rIns="91440" bIns="45720" rtlCol="0" anchor="b">
            <a:noAutofit/>
          </a:bodyPr>
          <a:lstStyle>
            <a:lvl1pPr>
              <a:buNone/>
              <a:defRPr lang="en-US" sz="36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s-ES"/>
              <a:t>Haga clic para modificar los estilos de texto del patrón</a:t>
            </a:r>
          </a:p>
        </p:txBody>
      </p:sp>
      <p:sp>
        <p:nvSpPr>
          <p:cNvPr id="12" name="Text Placeholder 3"/>
          <p:cNvSpPr>
            <a:spLocks noGrp="1"/>
          </p:cNvSpPr>
          <p:nvPr>
            <p:ph type="body" sz="half" idx="17"/>
          </p:nvPr>
        </p:nvSpPr>
        <p:spPr>
          <a:xfrm>
            <a:off x="11743553" y="3857625"/>
            <a:ext cx="4398170" cy="5384007"/>
          </a:xfrm>
        </p:spPr>
        <p:txBody>
          <a:bodyPr anchor="t">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1D8BD707-D9CF-40AE-B4C6-C98DA3205C09}" type="datetimeFigureOut">
              <a:rPr lang="en-US" smtClean="0"/>
              <a:pPr/>
              <a:t>4/11/2025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‹Nº›</a:t>
            </a:fld>
            <a:endParaRPr lang="en-US"/>
          </a:p>
        </p:txBody>
      </p:sp>
    </p:spTree>
    <p:extLst>
      <p:ext uri="{BB962C8B-B14F-4D97-AF65-F5344CB8AC3E}">
        <p14:creationId xmlns:p14="http://schemas.microsoft.com/office/powerpoint/2010/main" val="39779080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30" name="Title 1"/>
          <p:cNvSpPr>
            <a:spLocks noGrp="1"/>
          </p:cNvSpPr>
          <p:nvPr>
            <p:ph type="title"/>
          </p:nvPr>
        </p:nvSpPr>
        <p:spPr>
          <a:xfrm>
            <a:off x="1257300" y="547688"/>
            <a:ext cx="15773400" cy="1988345"/>
          </a:xfrm>
        </p:spPr>
        <p:txBody>
          <a:bodyPr/>
          <a:lstStyle/>
          <a:p>
            <a:r>
              <a:rPr lang="es-ES"/>
              <a:t>Haga clic para modificar el estilo de título del patrón</a:t>
            </a:r>
            <a:endParaRPr lang="en-US" dirty="0"/>
          </a:p>
        </p:txBody>
      </p:sp>
      <p:sp>
        <p:nvSpPr>
          <p:cNvPr id="19" name="Text Placeholder 2"/>
          <p:cNvSpPr>
            <a:spLocks noGrp="1"/>
          </p:cNvSpPr>
          <p:nvPr>
            <p:ph type="body" idx="1"/>
          </p:nvPr>
        </p:nvSpPr>
        <p:spPr>
          <a:xfrm>
            <a:off x="1998128" y="6446255"/>
            <a:ext cx="4410075" cy="864393"/>
          </a:xfrm>
        </p:spPr>
        <p:txBody>
          <a:bodyPr anchor="b">
            <a:noAutofit/>
          </a:bodyPr>
          <a:lstStyle>
            <a:lvl1pPr marL="0" indent="0">
              <a:buNone/>
              <a:defRPr sz="36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s-ES"/>
              <a:t>Haga clic para modificar los estilos de texto del patrón</a:t>
            </a:r>
          </a:p>
        </p:txBody>
      </p:sp>
      <p:sp>
        <p:nvSpPr>
          <p:cNvPr id="20" name="Picture Placeholder 2"/>
          <p:cNvSpPr>
            <a:spLocks noGrp="1" noChangeAspect="1"/>
          </p:cNvSpPr>
          <p:nvPr>
            <p:ph type="pic" idx="15"/>
          </p:nvPr>
        </p:nvSpPr>
        <p:spPr>
          <a:xfrm>
            <a:off x="1998128" y="3384531"/>
            <a:ext cx="4410075" cy="2286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s-ES"/>
              <a:t>Haga clic en el icono para agregar una imagen</a:t>
            </a:r>
            <a:endParaRPr lang="en-US" dirty="0"/>
          </a:p>
        </p:txBody>
      </p:sp>
      <p:sp>
        <p:nvSpPr>
          <p:cNvPr id="21" name="Text Placeholder 3"/>
          <p:cNvSpPr>
            <a:spLocks noGrp="1"/>
          </p:cNvSpPr>
          <p:nvPr>
            <p:ph type="body" sz="half" idx="18"/>
          </p:nvPr>
        </p:nvSpPr>
        <p:spPr>
          <a:xfrm>
            <a:off x="1998128" y="7310648"/>
            <a:ext cx="4410075" cy="988784"/>
          </a:xfrm>
        </p:spPr>
        <p:txBody>
          <a:bodyPr anchor="t">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s-ES"/>
              <a:t>Haga clic para modificar los estilos de texto del patrón</a:t>
            </a:r>
          </a:p>
        </p:txBody>
      </p:sp>
      <p:sp>
        <p:nvSpPr>
          <p:cNvPr id="22" name="Text Placeholder 4"/>
          <p:cNvSpPr>
            <a:spLocks noGrp="1"/>
          </p:cNvSpPr>
          <p:nvPr>
            <p:ph type="body" sz="quarter" idx="3"/>
          </p:nvPr>
        </p:nvSpPr>
        <p:spPr>
          <a:xfrm>
            <a:off x="6853496" y="6446255"/>
            <a:ext cx="4395788" cy="864393"/>
          </a:xfrm>
        </p:spPr>
        <p:txBody>
          <a:bodyPr anchor="b">
            <a:noAutofit/>
          </a:bodyPr>
          <a:lstStyle>
            <a:lvl1pPr marL="0" indent="0">
              <a:buNone/>
              <a:defRPr sz="36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s-ES"/>
              <a:t>Haga clic para modificar los estilos de texto del patrón</a:t>
            </a:r>
          </a:p>
        </p:txBody>
      </p:sp>
      <p:sp>
        <p:nvSpPr>
          <p:cNvPr id="23" name="Picture Placeholder 2"/>
          <p:cNvSpPr>
            <a:spLocks noGrp="1" noChangeAspect="1"/>
          </p:cNvSpPr>
          <p:nvPr>
            <p:ph type="pic" idx="21"/>
          </p:nvPr>
        </p:nvSpPr>
        <p:spPr>
          <a:xfrm>
            <a:off x="6853495" y="3384531"/>
            <a:ext cx="4395788" cy="2286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s-ES"/>
              <a:t>Haga clic en el icono para agregar una imagen</a:t>
            </a:r>
            <a:endParaRPr lang="en-US" dirty="0"/>
          </a:p>
        </p:txBody>
      </p:sp>
      <p:sp>
        <p:nvSpPr>
          <p:cNvPr id="24" name="Text Placeholder 3"/>
          <p:cNvSpPr>
            <a:spLocks noGrp="1"/>
          </p:cNvSpPr>
          <p:nvPr>
            <p:ph type="body" sz="half" idx="19"/>
          </p:nvPr>
        </p:nvSpPr>
        <p:spPr>
          <a:xfrm>
            <a:off x="6851466" y="7310647"/>
            <a:ext cx="4401609" cy="988784"/>
          </a:xfrm>
        </p:spPr>
        <p:txBody>
          <a:bodyPr anchor="t">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s-ES"/>
              <a:t>Haga clic para modificar los estilos de texto del patrón</a:t>
            </a:r>
          </a:p>
        </p:txBody>
      </p:sp>
      <p:sp>
        <p:nvSpPr>
          <p:cNvPr id="25" name="Text Placeholder 4"/>
          <p:cNvSpPr>
            <a:spLocks noGrp="1"/>
          </p:cNvSpPr>
          <p:nvPr>
            <p:ph type="body" sz="quarter" idx="13"/>
          </p:nvPr>
        </p:nvSpPr>
        <p:spPr>
          <a:xfrm>
            <a:off x="11706484" y="6446255"/>
            <a:ext cx="4398170" cy="864393"/>
          </a:xfrm>
        </p:spPr>
        <p:txBody>
          <a:bodyPr anchor="b">
            <a:noAutofit/>
          </a:bodyPr>
          <a:lstStyle>
            <a:lvl1pPr marL="0" indent="0">
              <a:buNone/>
              <a:defRPr sz="36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s-ES"/>
              <a:t>Haga clic para modificar los estilos de texto del patrón</a:t>
            </a:r>
          </a:p>
        </p:txBody>
      </p:sp>
      <p:sp>
        <p:nvSpPr>
          <p:cNvPr id="26" name="Picture Placeholder 2"/>
          <p:cNvSpPr>
            <a:spLocks noGrp="1" noChangeAspect="1"/>
          </p:cNvSpPr>
          <p:nvPr>
            <p:ph type="pic" idx="22"/>
          </p:nvPr>
        </p:nvSpPr>
        <p:spPr>
          <a:xfrm>
            <a:off x="11706482" y="3384531"/>
            <a:ext cx="4398170" cy="2286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s-ES"/>
              <a:t>Haga clic en el icono para agregar una imagen</a:t>
            </a:r>
            <a:endParaRPr lang="en-US" dirty="0"/>
          </a:p>
        </p:txBody>
      </p:sp>
      <p:sp>
        <p:nvSpPr>
          <p:cNvPr id="27" name="Text Placeholder 3"/>
          <p:cNvSpPr>
            <a:spLocks noGrp="1"/>
          </p:cNvSpPr>
          <p:nvPr>
            <p:ph type="body" sz="half" idx="20"/>
          </p:nvPr>
        </p:nvSpPr>
        <p:spPr>
          <a:xfrm>
            <a:off x="11706296" y="7310644"/>
            <a:ext cx="4403996" cy="988784"/>
          </a:xfrm>
        </p:spPr>
        <p:txBody>
          <a:bodyPr anchor="t">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1D8BD707-D9CF-40AE-B4C6-C98DA3205C09}" type="datetimeFigureOut">
              <a:rPr lang="en-US" smtClean="0"/>
              <a:pPr/>
              <a:t>4/11/2025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‹Nº›</a:t>
            </a:fld>
            <a:endParaRPr lang="en-US"/>
          </a:p>
        </p:txBody>
      </p:sp>
    </p:spTree>
    <p:extLst>
      <p:ext uri="{BB962C8B-B14F-4D97-AF65-F5344CB8AC3E}">
        <p14:creationId xmlns:p14="http://schemas.microsoft.com/office/powerpoint/2010/main" val="19091161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4/11/2025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extLst>
      <p:ext uri="{BB962C8B-B14F-4D97-AF65-F5344CB8AC3E}">
        <p14:creationId xmlns:p14="http://schemas.microsoft.com/office/powerpoint/2010/main" val="24126089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087350" y="547688"/>
            <a:ext cx="3943350" cy="8717757"/>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257300" y="547688"/>
            <a:ext cx="11601450" cy="8717757"/>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4/11/2025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extLst>
      <p:ext uri="{BB962C8B-B14F-4D97-AF65-F5344CB8AC3E}">
        <p14:creationId xmlns:p14="http://schemas.microsoft.com/office/powerpoint/2010/main" val="33860902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4/11/2025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extLst>
      <p:ext uri="{BB962C8B-B14F-4D97-AF65-F5344CB8AC3E}">
        <p14:creationId xmlns:p14="http://schemas.microsoft.com/office/powerpoint/2010/main" val="11014810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7" name="Title 1"/>
          <p:cNvSpPr>
            <a:spLocks noGrp="1"/>
          </p:cNvSpPr>
          <p:nvPr>
            <p:ph type="ctrTitle"/>
          </p:nvPr>
        </p:nvSpPr>
        <p:spPr>
          <a:xfrm>
            <a:off x="1281798" y="6696042"/>
            <a:ext cx="13716000" cy="2462235"/>
          </a:xfrm>
        </p:spPr>
        <p:txBody>
          <a:bodyPr wrap="none" anchor="t">
            <a:normAutofit/>
          </a:bodyPr>
          <a:lstStyle>
            <a:lvl1pPr algn="l">
              <a:defRPr sz="14400" b="0" spc="-45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s-ES"/>
              <a:t>Haga clic para modificar el estilo de título del patrón</a:t>
            </a:r>
            <a:endParaRPr lang="en-US" dirty="0"/>
          </a:p>
        </p:txBody>
      </p:sp>
      <p:sp>
        <p:nvSpPr>
          <p:cNvPr id="8" name="Subtitle 2"/>
          <p:cNvSpPr>
            <a:spLocks noGrp="1"/>
          </p:cNvSpPr>
          <p:nvPr>
            <p:ph type="subTitle" idx="1"/>
          </p:nvPr>
        </p:nvSpPr>
        <p:spPr>
          <a:xfrm>
            <a:off x="1281798" y="5540512"/>
            <a:ext cx="13716000" cy="1131038"/>
          </a:xfrm>
        </p:spPr>
        <p:txBody>
          <a:bodyPr anchor="b">
            <a:normAutofit/>
          </a:bodyPr>
          <a:lstStyle>
            <a:lvl1pPr marL="0" indent="0" algn="l">
              <a:buNone/>
              <a:defRPr sz="48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4/11/2025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extLst>
      <p:ext uri="{BB962C8B-B14F-4D97-AF65-F5344CB8AC3E}">
        <p14:creationId xmlns:p14="http://schemas.microsoft.com/office/powerpoint/2010/main" val="17081650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680000" y="2738438"/>
            <a:ext cx="7537824" cy="6527007"/>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9479760" y="2738438"/>
            <a:ext cx="7550940" cy="6527007"/>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4/11/2025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‹Nº›</a:t>
            </a:fld>
            <a:endParaRPr lang="en-US"/>
          </a:p>
        </p:txBody>
      </p:sp>
    </p:spTree>
    <p:extLst>
      <p:ext uri="{BB962C8B-B14F-4D97-AF65-F5344CB8AC3E}">
        <p14:creationId xmlns:p14="http://schemas.microsoft.com/office/powerpoint/2010/main" val="39079392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259682" y="547688"/>
            <a:ext cx="15773400" cy="1988345"/>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680000" y="2521745"/>
            <a:ext cx="7537824" cy="1235868"/>
          </a:xfrm>
        </p:spPr>
        <p:txBody>
          <a:bodyPr anchor="b"/>
          <a:lstStyle>
            <a:lvl1pPr marL="0" indent="0">
              <a:buNone/>
              <a:defRPr sz="36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s-ES"/>
              <a:t>Haga clic para modificar los estilos de texto del patrón</a:t>
            </a:r>
          </a:p>
        </p:txBody>
      </p:sp>
      <p:sp>
        <p:nvSpPr>
          <p:cNvPr id="4" name="Content Placeholder 3"/>
          <p:cNvSpPr>
            <a:spLocks noGrp="1"/>
          </p:cNvSpPr>
          <p:nvPr>
            <p:ph sz="half" idx="2"/>
          </p:nvPr>
        </p:nvSpPr>
        <p:spPr>
          <a:xfrm>
            <a:off x="1680000" y="3757613"/>
            <a:ext cx="7537824" cy="552688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9479760" y="2521745"/>
            <a:ext cx="7553322" cy="1235868"/>
          </a:xfrm>
        </p:spPr>
        <p:txBody>
          <a:bodyPr vert="horz" lIns="91440" tIns="45720" rIns="91440" bIns="45720" rtlCol="0" anchor="b">
            <a:normAutofit/>
          </a:bodyPr>
          <a:lstStyle>
            <a:lvl1pPr>
              <a:buNone/>
              <a:defRPr lang="en-US" sz="36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s-ES"/>
              <a:t>Haga clic para modificar los estilos de texto del patrón</a:t>
            </a:r>
          </a:p>
        </p:txBody>
      </p:sp>
      <p:sp>
        <p:nvSpPr>
          <p:cNvPr id="6" name="Content Placeholder 5"/>
          <p:cNvSpPr>
            <a:spLocks noGrp="1"/>
          </p:cNvSpPr>
          <p:nvPr>
            <p:ph sz="quarter" idx="4"/>
          </p:nvPr>
        </p:nvSpPr>
        <p:spPr>
          <a:xfrm>
            <a:off x="9479760" y="3757613"/>
            <a:ext cx="7553322" cy="552688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4/11/2025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‹Nº›</a:t>
            </a:fld>
            <a:endParaRPr lang="en-US"/>
          </a:p>
        </p:txBody>
      </p:sp>
    </p:spTree>
    <p:extLst>
      <p:ext uri="{BB962C8B-B14F-4D97-AF65-F5344CB8AC3E}">
        <p14:creationId xmlns:p14="http://schemas.microsoft.com/office/powerpoint/2010/main" val="11450461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4/11/2025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‹Nº›</a:t>
            </a:fld>
            <a:endParaRPr lang="en-US"/>
          </a:p>
        </p:txBody>
      </p:sp>
    </p:spTree>
    <p:extLst>
      <p:ext uri="{BB962C8B-B14F-4D97-AF65-F5344CB8AC3E}">
        <p14:creationId xmlns:p14="http://schemas.microsoft.com/office/powerpoint/2010/main" val="40566788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4/11/2025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‹Nº›</a:t>
            </a:fld>
            <a:endParaRPr lang="en-US"/>
          </a:p>
        </p:txBody>
      </p:sp>
    </p:spTree>
    <p:extLst>
      <p:ext uri="{BB962C8B-B14F-4D97-AF65-F5344CB8AC3E}">
        <p14:creationId xmlns:p14="http://schemas.microsoft.com/office/powerpoint/2010/main" val="7865307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259683" y="685800"/>
            <a:ext cx="5898356" cy="2400300"/>
          </a:xfrm>
        </p:spPr>
        <p:txBody>
          <a:bodyPr anchor="b"/>
          <a:lstStyle>
            <a:lvl1pPr>
              <a:defRPr sz="48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7774782" y="1481138"/>
            <a:ext cx="9258300" cy="73104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680001" y="3086100"/>
            <a:ext cx="5478038" cy="5717382"/>
          </a:xfrm>
        </p:spPr>
        <p:txBody>
          <a:bodyPr/>
          <a:lstStyle>
            <a:lvl1pPr marL="0" indent="0">
              <a:buNone/>
              <a:defRPr sz="24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1D8BD707-D9CF-40AE-B4C6-C98DA3205C09}" type="datetimeFigureOut">
              <a:rPr lang="en-US" smtClean="0"/>
              <a:pPr/>
              <a:t>4/11/2025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‹Nº›</a:t>
            </a:fld>
            <a:endParaRPr lang="en-US"/>
          </a:p>
        </p:txBody>
      </p:sp>
    </p:spTree>
    <p:extLst>
      <p:ext uri="{BB962C8B-B14F-4D97-AF65-F5344CB8AC3E}">
        <p14:creationId xmlns:p14="http://schemas.microsoft.com/office/powerpoint/2010/main" val="20454907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259683" y="685800"/>
            <a:ext cx="5898356" cy="2400300"/>
          </a:xfrm>
        </p:spPr>
        <p:txBody>
          <a:bodyPr anchor="b"/>
          <a:lstStyle>
            <a:lvl1pPr>
              <a:defRPr sz="48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7774782" y="1481138"/>
            <a:ext cx="9258300" cy="7310438"/>
          </a:xfrm>
        </p:spPr>
        <p:txBody>
          <a:bodyPr anchor="t"/>
          <a:lstStyle>
            <a:lvl1pPr marL="0" indent="0">
              <a:buNone/>
              <a:defRPr sz="4800"/>
            </a:lvl1pPr>
            <a:lvl2pPr marL="685800" indent="0">
              <a:buNone/>
              <a:defRPr sz="4200"/>
            </a:lvl2pPr>
            <a:lvl3pPr marL="1371600" indent="0">
              <a:buNone/>
              <a:defRPr sz="3600"/>
            </a:lvl3pPr>
            <a:lvl4pPr marL="2057400" indent="0">
              <a:buNone/>
              <a:defRPr sz="3000"/>
            </a:lvl4pPr>
            <a:lvl5pPr marL="2743200" indent="0">
              <a:buNone/>
              <a:defRPr sz="3000"/>
            </a:lvl5pPr>
            <a:lvl6pPr marL="3429000" indent="0">
              <a:buNone/>
              <a:defRPr sz="3000"/>
            </a:lvl6pPr>
            <a:lvl7pPr marL="4114800" indent="0">
              <a:buNone/>
              <a:defRPr sz="3000"/>
            </a:lvl7pPr>
            <a:lvl8pPr marL="4800600" indent="0">
              <a:buNone/>
              <a:defRPr sz="3000"/>
            </a:lvl8pPr>
            <a:lvl9pPr marL="5486400" indent="0">
              <a:buNone/>
              <a:defRPr sz="3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680001" y="3086100"/>
            <a:ext cx="5478038" cy="5717382"/>
          </a:xfrm>
        </p:spPr>
        <p:txBody>
          <a:bodyPr/>
          <a:lstStyle>
            <a:lvl1pPr marL="0" indent="0">
              <a:buNone/>
              <a:defRPr sz="24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1D8BD707-D9CF-40AE-B4C6-C98DA3205C09}" type="datetimeFigureOut">
              <a:rPr lang="en-US" smtClean="0"/>
              <a:pPr/>
              <a:t>4/11/2025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‹Nº›</a:t>
            </a:fld>
            <a:endParaRPr lang="en-US"/>
          </a:p>
        </p:txBody>
      </p:sp>
    </p:spTree>
    <p:extLst>
      <p:ext uri="{BB962C8B-B14F-4D97-AF65-F5344CB8AC3E}">
        <p14:creationId xmlns:p14="http://schemas.microsoft.com/office/powerpoint/2010/main" val="6720626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7300" y="547688"/>
            <a:ext cx="15773400" cy="1988345"/>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680000" y="2738438"/>
            <a:ext cx="15350700" cy="6527007"/>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257300" y="9534526"/>
            <a:ext cx="4114800" cy="547688"/>
          </a:xfrm>
          <a:prstGeom prst="rect">
            <a:avLst/>
          </a:prstGeom>
        </p:spPr>
        <p:txBody>
          <a:bodyPr vert="horz" lIns="91440" tIns="45720" rIns="91440" bIns="45720" rtlCol="0" anchor="ctr"/>
          <a:lstStyle>
            <a:lvl1pPr algn="l">
              <a:defRPr sz="18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1D8BD707-D9CF-40AE-B4C6-C98DA3205C09}" type="datetimeFigureOut">
              <a:rPr lang="en-US" smtClean="0"/>
              <a:pPr/>
              <a:t>4/11/2025</a:t>
            </a:fld>
            <a:endParaRPr lang="en-US"/>
          </a:p>
        </p:txBody>
      </p:sp>
      <p:sp>
        <p:nvSpPr>
          <p:cNvPr id="5" name="Footer Placeholder 4"/>
          <p:cNvSpPr>
            <a:spLocks noGrp="1"/>
          </p:cNvSpPr>
          <p:nvPr>
            <p:ph type="ftr" sz="quarter" idx="3"/>
          </p:nvPr>
        </p:nvSpPr>
        <p:spPr>
          <a:xfrm>
            <a:off x="6057900" y="9534526"/>
            <a:ext cx="6172200" cy="547688"/>
          </a:xfrm>
          <a:prstGeom prst="rect">
            <a:avLst/>
          </a:prstGeom>
        </p:spPr>
        <p:txBody>
          <a:bodyPr vert="horz" lIns="91440" tIns="45720" rIns="91440" bIns="45720" rtlCol="0" anchor="ctr"/>
          <a:lstStyle>
            <a:lvl1pPr algn="ctr">
              <a:defRPr sz="18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US"/>
          </a:p>
        </p:txBody>
      </p:sp>
      <p:sp>
        <p:nvSpPr>
          <p:cNvPr id="6" name="Slide Number Placeholder 5"/>
          <p:cNvSpPr>
            <a:spLocks noGrp="1"/>
          </p:cNvSpPr>
          <p:nvPr>
            <p:ph type="sldNum" sz="quarter" idx="4"/>
          </p:nvPr>
        </p:nvSpPr>
        <p:spPr>
          <a:xfrm>
            <a:off x="12915900" y="9534526"/>
            <a:ext cx="4114800" cy="547688"/>
          </a:xfrm>
          <a:prstGeom prst="rect">
            <a:avLst/>
          </a:prstGeom>
        </p:spPr>
        <p:txBody>
          <a:bodyPr vert="horz" lIns="91440" tIns="45720" rIns="91440" bIns="45720" rtlCol="0" anchor="ctr"/>
          <a:lstStyle>
            <a:lvl1pPr algn="r">
              <a:defRPr sz="18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B6F15528-21DE-4FAA-801E-634DDDAF4B2B}" type="slidenum">
              <a:rPr lang="en-US" smtClean="0"/>
              <a:pPr/>
              <a:t>‹Nº›</a:t>
            </a:fld>
            <a:endParaRPr lang="en-US"/>
          </a:p>
        </p:txBody>
      </p:sp>
    </p:spTree>
    <p:extLst>
      <p:ext uri="{BB962C8B-B14F-4D97-AF65-F5344CB8AC3E}">
        <p14:creationId xmlns:p14="http://schemas.microsoft.com/office/powerpoint/2010/main" val="320451211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1371600" rtl="0" eaLnBrk="1" latinLnBrk="0" hangingPunct="1">
        <a:lnSpc>
          <a:spcPct val="90000"/>
        </a:lnSpc>
        <a:spcBef>
          <a:spcPct val="0"/>
        </a:spcBef>
        <a:buNone/>
        <a:defRPr sz="81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342900" indent="-342900" algn="l" defTabSz="1371600" rtl="0" eaLnBrk="1" latinLnBrk="0" hangingPunct="1">
        <a:lnSpc>
          <a:spcPct val="90000"/>
        </a:lnSpc>
        <a:spcBef>
          <a:spcPts val="1500"/>
        </a:spcBef>
        <a:buFont typeface="Arial" panose="020B0604020202020204" pitchFamily="34" charset="0"/>
        <a:buChar char="•"/>
        <a:defRPr sz="42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1028700" indent="-342900" algn="l" defTabSz="1371600" rtl="0" eaLnBrk="1" latinLnBrk="0" hangingPunct="1">
        <a:lnSpc>
          <a:spcPct val="90000"/>
        </a:lnSpc>
        <a:spcBef>
          <a:spcPts val="750"/>
        </a:spcBef>
        <a:buFont typeface="Arial" panose="020B0604020202020204" pitchFamily="34" charset="0"/>
        <a:buChar char="•"/>
        <a:defRPr sz="36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714500" indent="-342900" algn="l" defTabSz="1371600" rtl="0" eaLnBrk="1" latinLnBrk="0" hangingPunct="1">
        <a:lnSpc>
          <a:spcPct val="90000"/>
        </a:lnSpc>
        <a:spcBef>
          <a:spcPts val="750"/>
        </a:spcBef>
        <a:buFont typeface="Arial" panose="020B0604020202020204" pitchFamily="34" charset="0"/>
        <a:buChar char="•"/>
        <a:defRPr sz="3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2400300" indent="-342900" algn="l" defTabSz="1371600" rtl="0" eaLnBrk="1" latinLnBrk="0" hangingPunct="1">
        <a:lnSpc>
          <a:spcPct val="90000"/>
        </a:lnSpc>
        <a:spcBef>
          <a:spcPts val="750"/>
        </a:spcBef>
        <a:buFont typeface="Arial" panose="020B0604020202020204" pitchFamily="34" charset="0"/>
        <a:buChar char="•"/>
        <a:defRPr sz="27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3086100" indent="-342900" algn="l" defTabSz="1371600" rtl="0" eaLnBrk="1" latinLnBrk="0" hangingPunct="1">
        <a:lnSpc>
          <a:spcPct val="90000"/>
        </a:lnSpc>
        <a:spcBef>
          <a:spcPts val="750"/>
        </a:spcBef>
        <a:buFont typeface="Arial" panose="020B0604020202020204" pitchFamily="34" charset="0"/>
        <a:buChar char="•"/>
        <a:defRPr sz="27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37719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7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35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9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0" y="4274503"/>
            <a:ext cx="18288000" cy="1566544"/>
          </a:xfrm>
          <a:prstGeom prst="rect">
            <a:avLst/>
          </a:prstGeom>
        </p:spPr>
        <p:txBody>
          <a:bodyPr lIns="0" tIns="0" rIns="0" bIns="0" rtlCol="0" anchor="t">
            <a:spAutoFit/>
          </a:bodyPr>
          <a:lstStyle/>
          <a:p>
            <a:pPr algn="ctr">
              <a:lnSpc>
                <a:spcPts val="12880"/>
              </a:lnSpc>
            </a:pPr>
            <a:r>
              <a:rPr lang="es-CO" sz="9200" b="1" noProof="0" dirty="0">
                <a:latin typeface="Open Sans Bold"/>
                <a:ea typeface="Open Sans Bold"/>
                <a:cs typeface="Open Sans Bold"/>
                <a:sym typeface="Open Sans Bold"/>
              </a:rPr>
              <a:t>PAWS</a:t>
            </a:r>
            <a:r>
              <a:rPr lang="es-CO" sz="9200" b="1" noProof="0" dirty="0">
                <a:solidFill>
                  <a:srgbClr val="000000"/>
                </a:solidFill>
                <a:latin typeface="Open Sans Bold"/>
                <a:ea typeface="Open Sans Bold"/>
                <a:cs typeface="Open Sans Bold"/>
                <a:sym typeface="Open Sans Bold"/>
              </a:rPr>
              <a:t> </a:t>
            </a:r>
            <a:r>
              <a:rPr lang="es-CO" sz="9200" b="1" noProof="0" dirty="0">
                <a:latin typeface="Open Sans Bold"/>
                <a:ea typeface="Open Sans Bold"/>
                <a:cs typeface="Open Sans Bold"/>
                <a:sym typeface="Open Sans Bold"/>
              </a:rPr>
              <a:t>UP</a:t>
            </a:r>
          </a:p>
        </p:txBody>
      </p:sp>
      <p:sp>
        <p:nvSpPr>
          <p:cNvPr id="3" name="TextBox 3"/>
          <p:cNvSpPr txBox="1"/>
          <p:nvPr/>
        </p:nvSpPr>
        <p:spPr>
          <a:xfrm>
            <a:off x="1028700" y="6999151"/>
            <a:ext cx="16230600" cy="580390"/>
          </a:xfrm>
          <a:prstGeom prst="rect">
            <a:avLst/>
          </a:prstGeom>
        </p:spPr>
        <p:txBody>
          <a:bodyPr lIns="0" tIns="0" rIns="0" bIns="0" rtlCol="0" anchor="t">
            <a:spAutoFit/>
          </a:bodyPr>
          <a:lstStyle/>
          <a:p>
            <a:pPr algn="ctr">
              <a:lnSpc>
                <a:spcPts val="4759"/>
              </a:lnSpc>
            </a:pPr>
            <a:r>
              <a:rPr lang="es-CO" sz="3399" noProof="0" dirty="0">
                <a:latin typeface="Open Sans"/>
                <a:ea typeface="Open Sans"/>
                <a:cs typeface="Open Sans"/>
                <a:sym typeface="Open Sans"/>
              </a:rPr>
              <a:t>Daniel Felipe Barragan Bernal</a:t>
            </a:r>
          </a:p>
        </p:txBody>
      </p:sp>
      <p:sp>
        <p:nvSpPr>
          <p:cNvPr id="4" name="TextBox 4"/>
          <p:cNvSpPr txBox="1"/>
          <p:nvPr/>
        </p:nvSpPr>
        <p:spPr>
          <a:xfrm>
            <a:off x="0" y="5841047"/>
            <a:ext cx="18288000" cy="712456"/>
          </a:xfrm>
          <a:prstGeom prst="rect">
            <a:avLst/>
          </a:prstGeom>
        </p:spPr>
        <p:txBody>
          <a:bodyPr lIns="0" tIns="0" rIns="0" bIns="0" rtlCol="0" anchor="t">
            <a:spAutoFit/>
          </a:bodyPr>
          <a:lstStyle/>
          <a:p>
            <a:pPr algn="ctr">
              <a:lnSpc>
                <a:spcPts val="5880"/>
              </a:lnSpc>
            </a:pPr>
            <a:r>
              <a:rPr lang="es-CO" sz="4200" b="1" noProof="0" dirty="0">
                <a:latin typeface="Open Sans Bold"/>
                <a:ea typeface="Open Sans Bold"/>
                <a:cs typeface="Open Sans Bold"/>
                <a:sym typeface="Open Sans Bold"/>
              </a:rPr>
              <a:t>Sistema de reducción abandono animal</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4424429" y="3619817"/>
            <a:ext cx="9439141" cy="3651962"/>
          </a:xfrm>
          <a:prstGeom prst="rect">
            <a:avLst/>
          </a:prstGeom>
        </p:spPr>
        <p:txBody>
          <a:bodyPr lIns="0" tIns="0" rIns="0" bIns="0" rtlCol="0" anchor="t">
            <a:spAutoFit/>
          </a:bodyPr>
          <a:lstStyle/>
          <a:p>
            <a:pPr marL="734059" lvl="1" indent="-367030" algn="ctr">
              <a:lnSpc>
                <a:spcPts val="4759"/>
              </a:lnSpc>
              <a:buAutoNum type="arabicPeriod"/>
            </a:pPr>
            <a:r>
              <a:rPr lang="es-CO" sz="3399" noProof="0" dirty="0">
                <a:latin typeface="Open Sans"/>
                <a:ea typeface="Open Sans"/>
                <a:cs typeface="Open Sans"/>
                <a:sym typeface="Open Sans"/>
              </a:rPr>
              <a:t>Contexto</a:t>
            </a:r>
          </a:p>
          <a:p>
            <a:pPr marL="734059" lvl="1" indent="-367030" algn="ctr">
              <a:lnSpc>
                <a:spcPts val="4759"/>
              </a:lnSpc>
              <a:buAutoNum type="arabicPeriod"/>
            </a:pPr>
            <a:r>
              <a:rPr lang="es-CO" sz="3399" noProof="0" dirty="0">
                <a:latin typeface="Open Sans"/>
                <a:ea typeface="Open Sans"/>
                <a:cs typeface="Open Sans"/>
                <a:sym typeface="Open Sans"/>
              </a:rPr>
              <a:t>Requerimientos Funcionales</a:t>
            </a:r>
          </a:p>
          <a:p>
            <a:pPr marL="734059" lvl="1" indent="-367030" algn="ctr">
              <a:lnSpc>
                <a:spcPts val="4759"/>
              </a:lnSpc>
              <a:buAutoNum type="arabicPeriod"/>
            </a:pPr>
            <a:r>
              <a:rPr lang="es-CO" sz="3399" noProof="0" dirty="0">
                <a:latin typeface="Open Sans"/>
                <a:ea typeface="Open Sans"/>
                <a:cs typeface="Open Sans"/>
                <a:sym typeface="Open Sans"/>
              </a:rPr>
              <a:t>Requerimientos No Funcionales</a:t>
            </a:r>
          </a:p>
          <a:p>
            <a:pPr marL="734059" lvl="1" indent="-367030" algn="ctr">
              <a:lnSpc>
                <a:spcPts val="4759"/>
              </a:lnSpc>
              <a:buAutoNum type="arabicPeriod"/>
            </a:pPr>
            <a:r>
              <a:rPr lang="es-CO" sz="3399" noProof="0" dirty="0">
                <a:latin typeface="Open Sans"/>
                <a:ea typeface="Open Sans"/>
                <a:cs typeface="Open Sans"/>
                <a:sym typeface="Open Sans"/>
              </a:rPr>
              <a:t>Atributos de Calidad</a:t>
            </a:r>
          </a:p>
          <a:p>
            <a:pPr marL="734059" lvl="1" indent="-367030" algn="ctr">
              <a:lnSpc>
                <a:spcPts val="4759"/>
              </a:lnSpc>
              <a:buAutoNum type="arabicPeriod"/>
            </a:pPr>
            <a:r>
              <a:rPr lang="es-CO" sz="3399" noProof="0" dirty="0">
                <a:latin typeface="Open Sans"/>
                <a:ea typeface="Open Sans"/>
                <a:cs typeface="Open Sans"/>
                <a:sym typeface="Open Sans"/>
              </a:rPr>
              <a:t>Ponderación</a:t>
            </a:r>
          </a:p>
          <a:p>
            <a:pPr marL="734059" lvl="1" indent="-367030" algn="ctr">
              <a:lnSpc>
                <a:spcPts val="4759"/>
              </a:lnSpc>
              <a:buAutoNum type="arabicPeriod"/>
            </a:pPr>
            <a:r>
              <a:rPr lang="es-CO" sz="3399" noProof="0" dirty="0">
                <a:latin typeface="Open Sans"/>
                <a:ea typeface="Open Sans"/>
                <a:cs typeface="Open Sans"/>
                <a:sym typeface="Open Sans"/>
              </a:rPr>
              <a:t>Drivers Arquitectónicos</a:t>
            </a:r>
          </a:p>
        </p:txBody>
      </p:sp>
      <p:sp>
        <p:nvSpPr>
          <p:cNvPr id="3" name="TextBox 3"/>
          <p:cNvSpPr txBox="1"/>
          <p:nvPr/>
        </p:nvSpPr>
        <p:spPr>
          <a:xfrm>
            <a:off x="7909203" y="537527"/>
            <a:ext cx="2469594" cy="887095"/>
          </a:xfrm>
          <a:prstGeom prst="rect">
            <a:avLst/>
          </a:prstGeom>
        </p:spPr>
        <p:txBody>
          <a:bodyPr lIns="0" tIns="0" rIns="0" bIns="0" rtlCol="0" anchor="t">
            <a:spAutoFit/>
          </a:bodyPr>
          <a:lstStyle/>
          <a:p>
            <a:pPr algn="ctr">
              <a:lnSpc>
                <a:spcPts val="7279"/>
              </a:lnSpc>
            </a:pPr>
            <a:r>
              <a:rPr lang="es-CO" sz="5199" b="1" noProof="0" dirty="0">
                <a:latin typeface="Open Sans Bold"/>
                <a:ea typeface="Open Sans Bold"/>
                <a:cs typeface="Open Sans Bold"/>
                <a:sym typeface="Open Sans Bold"/>
              </a:rPr>
              <a:t>Agenda</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8"/>
          <p:cNvSpPr txBox="1"/>
          <p:nvPr/>
        </p:nvSpPr>
        <p:spPr>
          <a:xfrm>
            <a:off x="6336922" y="217086"/>
            <a:ext cx="4328279" cy="887095"/>
          </a:xfrm>
          <a:prstGeom prst="rect">
            <a:avLst/>
          </a:prstGeom>
        </p:spPr>
        <p:txBody>
          <a:bodyPr wrap="square" lIns="0" tIns="0" rIns="0" bIns="0" rtlCol="0" anchor="t">
            <a:spAutoFit/>
          </a:bodyPr>
          <a:lstStyle/>
          <a:p>
            <a:pPr algn="ctr">
              <a:lnSpc>
                <a:spcPts val="7279"/>
              </a:lnSpc>
            </a:pPr>
            <a:r>
              <a:rPr lang="es-CO" sz="5199" b="1" noProof="0" dirty="0">
                <a:latin typeface="Open Sans Bold"/>
                <a:ea typeface="Open Sans Bold"/>
                <a:cs typeface="Open Sans Bold"/>
                <a:sym typeface="Open Sans Bold"/>
              </a:rPr>
              <a:t>Contexto</a:t>
            </a:r>
          </a:p>
        </p:txBody>
      </p:sp>
      <p:sp>
        <p:nvSpPr>
          <p:cNvPr id="9" name="TextBox 9"/>
          <p:cNvSpPr txBox="1"/>
          <p:nvPr/>
        </p:nvSpPr>
        <p:spPr>
          <a:xfrm>
            <a:off x="4424429" y="2863823"/>
            <a:ext cx="9439141" cy="580390"/>
          </a:xfrm>
          <a:prstGeom prst="rect">
            <a:avLst/>
          </a:prstGeom>
        </p:spPr>
        <p:txBody>
          <a:bodyPr lIns="0" tIns="0" rIns="0" bIns="0" rtlCol="0" anchor="t">
            <a:spAutoFit/>
          </a:bodyPr>
          <a:lstStyle/>
          <a:p>
            <a:pPr algn="ctr">
              <a:lnSpc>
                <a:spcPts val="4759"/>
              </a:lnSpc>
            </a:pPr>
            <a:endParaRPr lang="es-CO" noProof="0" dirty="0"/>
          </a:p>
        </p:txBody>
      </p:sp>
      <p:sp>
        <p:nvSpPr>
          <p:cNvPr id="10" name="TextBox 10"/>
          <p:cNvSpPr txBox="1"/>
          <p:nvPr/>
        </p:nvSpPr>
        <p:spPr>
          <a:xfrm>
            <a:off x="1028698" y="1943100"/>
            <a:ext cx="16230600" cy="3968779"/>
          </a:xfrm>
          <a:prstGeom prst="rect">
            <a:avLst/>
          </a:prstGeom>
        </p:spPr>
        <p:txBody>
          <a:bodyPr lIns="0" tIns="0" rIns="0" bIns="0" rtlCol="0" anchor="t">
            <a:spAutoFit/>
          </a:bodyPr>
          <a:lstStyle/>
          <a:p>
            <a:pPr algn="just">
              <a:lnSpc>
                <a:spcPts val="3920"/>
              </a:lnSpc>
            </a:pPr>
            <a:r>
              <a:rPr lang="es-CO" sz="2800" noProof="0" dirty="0">
                <a:latin typeface="Open Sans"/>
                <a:ea typeface="Open Sans"/>
                <a:cs typeface="Open Sans"/>
                <a:sym typeface="Open Sans"/>
              </a:rPr>
              <a:t>Este proyecto consiste en una aplicación que permite a las personas y refugios conectarse por medio de publicaciones e informarse sobre casos de abandono animal en los cuales pueden participar activamente para reducir la cantidad de animales en condición de calle, se pueden contactar con el usuario que realiza la publicación por medio de un chat, también pueden ver en los detalles de cada publicación su ubicación exacta y las condiciones en las que encontraron el animal, de esta forma lo que se busca principalmente es atacar esta problemática de abandono, que año tras año esta aumentando y las leyes no logran solventar ni reducir estos casos porque son muy poco estrictas.</a:t>
            </a:r>
          </a:p>
        </p:txBody>
      </p:sp>
      <p:sp>
        <p:nvSpPr>
          <p:cNvPr id="11" name="TextBox 11"/>
          <p:cNvSpPr txBox="1"/>
          <p:nvPr/>
        </p:nvSpPr>
        <p:spPr>
          <a:xfrm>
            <a:off x="8141585" y="6596469"/>
            <a:ext cx="2004829" cy="537831"/>
          </a:xfrm>
          <a:prstGeom prst="rect">
            <a:avLst/>
          </a:prstGeom>
        </p:spPr>
        <p:txBody>
          <a:bodyPr lIns="0" tIns="0" rIns="0" bIns="0" rtlCol="0" anchor="t">
            <a:spAutoFit/>
          </a:bodyPr>
          <a:lstStyle/>
          <a:p>
            <a:pPr algn="ctr">
              <a:lnSpc>
                <a:spcPts val="4480"/>
              </a:lnSpc>
            </a:pPr>
            <a:r>
              <a:rPr lang="es-CO" sz="3200" b="1" noProof="0" dirty="0">
                <a:solidFill>
                  <a:srgbClr val="000000"/>
                </a:solidFill>
                <a:latin typeface="Open Sans Bold"/>
                <a:ea typeface="Open Sans Bold"/>
                <a:cs typeface="Open Sans Bold"/>
                <a:sym typeface="Open Sans Bold"/>
              </a:rPr>
              <a:t>REWEAVE</a:t>
            </a:r>
          </a:p>
        </p:txBody>
      </p:sp>
      <p:pic>
        <p:nvPicPr>
          <p:cNvPr id="13" name="Imagen 12" descr="Logotipo&#10;&#10;El contenido generado por IA puede ser incorrecto.">
            <a:extLst>
              <a:ext uri="{FF2B5EF4-FFF2-40B4-BE49-F238E27FC236}">
                <a16:creationId xmlns:a16="http://schemas.microsoft.com/office/drawing/2014/main" id="{6770FD83-5CD4-7B57-338B-A2423289B4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48400" y="5564589"/>
            <a:ext cx="4505325" cy="450532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4457998" y="537527"/>
            <a:ext cx="9562802" cy="874214"/>
          </a:xfrm>
          <a:prstGeom prst="rect">
            <a:avLst/>
          </a:prstGeom>
        </p:spPr>
        <p:txBody>
          <a:bodyPr wrap="square" lIns="0" tIns="0" rIns="0" bIns="0" rtlCol="0" anchor="t">
            <a:spAutoFit/>
          </a:bodyPr>
          <a:lstStyle/>
          <a:p>
            <a:pPr algn="ctr">
              <a:lnSpc>
                <a:spcPts val="7279"/>
              </a:lnSpc>
            </a:pPr>
            <a:r>
              <a:rPr lang="es-CO" sz="5199" b="1" noProof="0" dirty="0">
                <a:latin typeface="Open Sans Bold"/>
                <a:ea typeface="Open Sans Bold"/>
                <a:cs typeface="Open Sans Bold"/>
                <a:sym typeface="Open Sans Bold"/>
              </a:rPr>
              <a:t>Requerimientos Funcionales</a:t>
            </a:r>
          </a:p>
        </p:txBody>
      </p:sp>
      <p:pic>
        <p:nvPicPr>
          <p:cNvPr id="7" name="Imagen 6">
            <a:extLst>
              <a:ext uri="{FF2B5EF4-FFF2-40B4-BE49-F238E27FC236}">
                <a16:creationId xmlns:a16="http://schemas.microsoft.com/office/drawing/2014/main" id="{084C0ED5-9D15-4F8F-D82E-4A318020B4DE}"/>
              </a:ext>
            </a:extLst>
          </p:cNvPr>
          <p:cNvPicPr>
            <a:picLocks noChangeAspect="1"/>
          </p:cNvPicPr>
          <p:nvPr/>
        </p:nvPicPr>
        <p:blipFill>
          <a:blip r:embed="rId2"/>
          <a:stretch>
            <a:fillRect/>
          </a:stretch>
        </p:blipFill>
        <p:spPr>
          <a:xfrm>
            <a:off x="2971800" y="2171700"/>
            <a:ext cx="12590153" cy="6808572"/>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3899356" y="419101"/>
            <a:ext cx="10807244" cy="874214"/>
          </a:xfrm>
          <a:prstGeom prst="rect">
            <a:avLst/>
          </a:prstGeom>
        </p:spPr>
        <p:txBody>
          <a:bodyPr wrap="square" lIns="0" tIns="0" rIns="0" bIns="0" rtlCol="0" anchor="t">
            <a:spAutoFit/>
          </a:bodyPr>
          <a:lstStyle/>
          <a:p>
            <a:pPr algn="ctr">
              <a:lnSpc>
                <a:spcPts val="7279"/>
              </a:lnSpc>
            </a:pPr>
            <a:r>
              <a:rPr lang="es-CO" sz="5199" b="1" noProof="0" dirty="0">
                <a:latin typeface="Open Sans Bold"/>
                <a:ea typeface="Open Sans Bold"/>
                <a:cs typeface="Open Sans Bold"/>
                <a:sym typeface="Open Sans Bold"/>
              </a:rPr>
              <a:t>Requerimientos No Funcionales</a:t>
            </a:r>
          </a:p>
        </p:txBody>
      </p:sp>
      <p:pic>
        <p:nvPicPr>
          <p:cNvPr id="5" name="Imagen 4">
            <a:extLst>
              <a:ext uri="{FF2B5EF4-FFF2-40B4-BE49-F238E27FC236}">
                <a16:creationId xmlns:a16="http://schemas.microsoft.com/office/drawing/2014/main" id="{321ED5BA-CB4F-9D9D-8EA4-DAF85EB8E3ED}"/>
              </a:ext>
            </a:extLst>
          </p:cNvPr>
          <p:cNvPicPr>
            <a:picLocks noChangeAspect="1"/>
          </p:cNvPicPr>
          <p:nvPr/>
        </p:nvPicPr>
        <p:blipFill>
          <a:blip r:embed="rId2"/>
          <a:stretch>
            <a:fillRect/>
          </a:stretch>
        </p:blipFill>
        <p:spPr>
          <a:xfrm>
            <a:off x="3200400" y="2552700"/>
            <a:ext cx="12039600" cy="5891298"/>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5780127" y="537527"/>
            <a:ext cx="6727746" cy="1810367"/>
          </a:xfrm>
          <a:prstGeom prst="rect">
            <a:avLst/>
          </a:prstGeom>
        </p:spPr>
        <p:txBody>
          <a:bodyPr lIns="0" tIns="0" rIns="0" bIns="0" rtlCol="0" anchor="t">
            <a:spAutoFit/>
          </a:bodyPr>
          <a:lstStyle/>
          <a:p>
            <a:pPr algn="ctr">
              <a:lnSpc>
                <a:spcPts val="7279"/>
              </a:lnSpc>
            </a:pPr>
            <a:r>
              <a:rPr lang="es-CO" sz="5199" b="1" noProof="0" dirty="0">
                <a:latin typeface="Open Sans Bold"/>
                <a:ea typeface="Open Sans Bold"/>
                <a:cs typeface="Open Sans Bold"/>
                <a:sym typeface="Open Sans Bold"/>
              </a:rPr>
              <a:t>Atributos</a:t>
            </a:r>
            <a:r>
              <a:rPr lang="es-CO" sz="5199" b="1" noProof="0" dirty="0">
                <a:solidFill>
                  <a:srgbClr val="000000"/>
                </a:solidFill>
                <a:latin typeface="Open Sans Bold"/>
                <a:ea typeface="Open Sans Bold"/>
                <a:cs typeface="Open Sans Bold"/>
                <a:sym typeface="Open Sans Bold"/>
              </a:rPr>
              <a:t> </a:t>
            </a:r>
            <a:r>
              <a:rPr lang="es-CO" sz="5199" b="1" noProof="0" dirty="0">
                <a:latin typeface="Open Sans Bold"/>
                <a:ea typeface="Open Sans Bold"/>
                <a:cs typeface="Open Sans Bold"/>
                <a:sym typeface="Open Sans Bold"/>
              </a:rPr>
              <a:t>de</a:t>
            </a:r>
            <a:r>
              <a:rPr lang="es-CO" sz="5199" b="1" noProof="0" dirty="0">
                <a:solidFill>
                  <a:srgbClr val="000000"/>
                </a:solidFill>
                <a:latin typeface="Open Sans Bold"/>
                <a:ea typeface="Open Sans Bold"/>
                <a:cs typeface="Open Sans Bold"/>
                <a:sym typeface="Open Sans Bold"/>
              </a:rPr>
              <a:t> </a:t>
            </a:r>
            <a:r>
              <a:rPr lang="es-CO" sz="5199" b="1" noProof="0" dirty="0">
                <a:latin typeface="Open Sans Bold"/>
                <a:ea typeface="Open Sans Bold"/>
                <a:cs typeface="Open Sans Bold"/>
                <a:sym typeface="Open Sans Bold"/>
              </a:rPr>
              <a:t>Calidad</a:t>
            </a:r>
          </a:p>
        </p:txBody>
      </p:sp>
      <p:pic>
        <p:nvPicPr>
          <p:cNvPr id="5" name="Imagen 4">
            <a:extLst>
              <a:ext uri="{FF2B5EF4-FFF2-40B4-BE49-F238E27FC236}">
                <a16:creationId xmlns:a16="http://schemas.microsoft.com/office/drawing/2014/main" id="{1D5B7958-AE5C-F60D-8907-D32885200012}"/>
              </a:ext>
            </a:extLst>
          </p:cNvPr>
          <p:cNvPicPr>
            <a:picLocks noChangeAspect="1"/>
          </p:cNvPicPr>
          <p:nvPr/>
        </p:nvPicPr>
        <p:blipFill>
          <a:blip r:embed="rId2"/>
          <a:stretch>
            <a:fillRect/>
          </a:stretch>
        </p:blipFill>
        <p:spPr>
          <a:xfrm>
            <a:off x="5209626" y="4109893"/>
            <a:ext cx="7868748" cy="2067213"/>
          </a:xfrm>
          <a:prstGeom prst="rect">
            <a:avLst/>
          </a:prstGeom>
        </p:spPr>
      </p:pic>
      <p:pic>
        <p:nvPicPr>
          <p:cNvPr id="7" name="Imagen 6">
            <a:extLst>
              <a:ext uri="{FF2B5EF4-FFF2-40B4-BE49-F238E27FC236}">
                <a16:creationId xmlns:a16="http://schemas.microsoft.com/office/drawing/2014/main" id="{0940E9B1-2ECC-9160-3132-444D14DEA494}"/>
              </a:ext>
            </a:extLst>
          </p:cNvPr>
          <p:cNvPicPr>
            <a:picLocks noChangeAspect="1"/>
          </p:cNvPicPr>
          <p:nvPr/>
        </p:nvPicPr>
        <p:blipFill>
          <a:blip r:embed="rId2"/>
          <a:stretch>
            <a:fillRect/>
          </a:stretch>
        </p:blipFill>
        <p:spPr>
          <a:xfrm>
            <a:off x="3048000" y="3959329"/>
            <a:ext cx="12635926" cy="3319607"/>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7069872" y="537527"/>
            <a:ext cx="4148257" cy="887095"/>
          </a:xfrm>
          <a:prstGeom prst="rect">
            <a:avLst/>
          </a:prstGeom>
        </p:spPr>
        <p:txBody>
          <a:bodyPr lIns="0" tIns="0" rIns="0" bIns="0" rtlCol="0" anchor="t">
            <a:spAutoFit/>
          </a:bodyPr>
          <a:lstStyle/>
          <a:p>
            <a:pPr algn="ctr">
              <a:lnSpc>
                <a:spcPts val="7279"/>
              </a:lnSpc>
            </a:pPr>
            <a:r>
              <a:rPr lang="es-CO" sz="5199" b="1" noProof="0" dirty="0">
                <a:latin typeface="Open Sans Bold"/>
                <a:ea typeface="Open Sans Bold"/>
                <a:cs typeface="Open Sans Bold"/>
                <a:sym typeface="Open Sans Bold"/>
              </a:rPr>
              <a:t>Ponderación</a:t>
            </a:r>
          </a:p>
        </p:txBody>
      </p:sp>
      <p:pic>
        <p:nvPicPr>
          <p:cNvPr id="5" name="Imagen 4">
            <a:extLst>
              <a:ext uri="{FF2B5EF4-FFF2-40B4-BE49-F238E27FC236}">
                <a16:creationId xmlns:a16="http://schemas.microsoft.com/office/drawing/2014/main" id="{4F19E01A-3579-264C-7DD6-6337DB17562D}"/>
              </a:ext>
            </a:extLst>
          </p:cNvPr>
          <p:cNvPicPr>
            <a:picLocks noChangeAspect="1"/>
          </p:cNvPicPr>
          <p:nvPr/>
        </p:nvPicPr>
        <p:blipFill>
          <a:blip r:embed="rId2"/>
          <a:stretch>
            <a:fillRect/>
          </a:stretch>
        </p:blipFill>
        <p:spPr>
          <a:xfrm>
            <a:off x="3352522" y="3086100"/>
            <a:ext cx="11582955" cy="4877034"/>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249763" y="537527"/>
            <a:ext cx="7788473" cy="1810367"/>
          </a:xfrm>
          <a:prstGeom prst="rect">
            <a:avLst/>
          </a:prstGeom>
        </p:spPr>
        <p:txBody>
          <a:bodyPr lIns="0" tIns="0" rIns="0" bIns="0" rtlCol="0" anchor="t">
            <a:spAutoFit/>
          </a:bodyPr>
          <a:lstStyle/>
          <a:p>
            <a:pPr algn="ctr">
              <a:lnSpc>
                <a:spcPts val="7279"/>
              </a:lnSpc>
            </a:pPr>
            <a:r>
              <a:rPr lang="es-CO" sz="5199" b="1" noProof="0" dirty="0">
                <a:latin typeface="Open Sans Bold"/>
                <a:ea typeface="Open Sans Bold"/>
                <a:cs typeface="Open Sans Bold"/>
                <a:sym typeface="Open Sans Bold"/>
              </a:rPr>
              <a:t>Drivers</a:t>
            </a:r>
            <a:r>
              <a:rPr lang="es-CO" sz="5199" b="1" noProof="0" dirty="0">
                <a:solidFill>
                  <a:srgbClr val="000000"/>
                </a:solidFill>
                <a:latin typeface="Open Sans Bold"/>
                <a:ea typeface="Open Sans Bold"/>
                <a:cs typeface="Open Sans Bold"/>
                <a:sym typeface="Open Sans Bold"/>
              </a:rPr>
              <a:t> </a:t>
            </a:r>
            <a:r>
              <a:rPr lang="es-CO" sz="5199" b="1" noProof="0" dirty="0">
                <a:latin typeface="Open Sans Bold"/>
                <a:ea typeface="Open Sans Bold"/>
                <a:cs typeface="Open Sans Bold"/>
                <a:sym typeface="Open Sans Bold"/>
              </a:rPr>
              <a:t>Arquitectónicos</a:t>
            </a:r>
          </a:p>
        </p:txBody>
      </p:sp>
      <p:pic>
        <p:nvPicPr>
          <p:cNvPr id="7" name="Imagen 6">
            <a:extLst>
              <a:ext uri="{FF2B5EF4-FFF2-40B4-BE49-F238E27FC236}">
                <a16:creationId xmlns:a16="http://schemas.microsoft.com/office/drawing/2014/main" id="{8EA25692-C919-0305-A4E6-D47553D68095}"/>
              </a:ext>
            </a:extLst>
          </p:cNvPr>
          <p:cNvPicPr>
            <a:picLocks noChangeAspect="1"/>
          </p:cNvPicPr>
          <p:nvPr/>
        </p:nvPicPr>
        <p:blipFill>
          <a:blip r:embed="rId2"/>
          <a:stretch>
            <a:fillRect/>
          </a:stretch>
        </p:blipFill>
        <p:spPr>
          <a:xfrm>
            <a:off x="6280708" y="3543300"/>
            <a:ext cx="5887365" cy="3657600"/>
          </a:xfrm>
          <a:prstGeom prst="rect">
            <a:avLst/>
          </a:prstGeom>
        </p:spPr>
      </p:pic>
    </p:spTree>
  </p:cSld>
  <p:clrMapOvr>
    <a:masterClrMapping/>
  </p:clrMapOvr>
</p:sld>
</file>

<file path=ppt/theme/theme1.xml><?xml version="1.0" encoding="utf-8"?>
<a:theme xmlns:a="http://schemas.openxmlformats.org/drawingml/2006/main" name="Profundidad">
  <a:themeElements>
    <a:clrScheme name="Profundidad">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Profundidad">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rofundidad">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docProps/app.xml><?xml version="1.0" encoding="utf-8"?>
<Properties xmlns="http://schemas.openxmlformats.org/officeDocument/2006/extended-properties" xmlns:vt="http://schemas.openxmlformats.org/officeDocument/2006/docPropsVTypes">
  <Template>TM04033923[[fn=Profundidad]]</Template>
  <TotalTime>71</TotalTime>
  <Words>154</Words>
  <Application>Microsoft Office PowerPoint</Application>
  <PresentationFormat>Personalizado</PresentationFormat>
  <Paragraphs>18</Paragraphs>
  <Slides>8</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8</vt:i4>
      </vt:variant>
    </vt:vector>
  </HeadingPairs>
  <TitlesOfParts>
    <vt:vector size="13" baseType="lpstr">
      <vt:lpstr>Open Sans Bold</vt:lpstr>
      <vt:lpstr>Open Sans</vt:lpstr>
      <vt:lpstr>Corbel</vt:lpstr>
      <vt:lpstr>Arial</vt:lpstr>
      <vt:lpstr>Profundidad</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Sistema de Separación de Audio</dc:title>
  <cp:lastModifiedBy>Daniel Felipe Barragan Bernal</cp:lastModifiedBy>
  <cp:revision>14</cp:revision>
  <dcterms:created xsi:type="dcterms:W3CDTF">2006-08-16T00:00:00Z</dcterms:created>
  <dcterms:modified xsi:type="dcterms:W3CDTF">2025-04-11T14:51:20Z</dcterms:modified>
  <dc:identifier>DAGjhhxoZVs</dc:identifier>
</cp:coreProperties>
</file>