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38A3-8FF6-724C-9D20-68AB861AE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D0E17B-D18D-6D70-E828-28A9B47BC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C71E35-F9EC-3CF9-5B47-23A292AD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D74B9-C58C-55AD-5744-5FC767CC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7AD7A-6D33-1D4F-E122-5DA9FFF9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652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52858-8BAF-8884-C3B3-6D7A9D33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6D0FAF-3E9A-6B43-8F63-595C0707D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83FC2C-6ADF-BCF5-7DE9-A565D545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09040C-0E42-13E6-0E76-1E57D40C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539306-4246-3716-C1D8-0703337E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830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A8EE11-CFF5-20EF-D72B-6BBBFA33AF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32BD49-CE6C-789D-FC99-666BD9980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32E470-A409-B895-DDFA-B99DC13F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FAC870-A75F-0061-D42C-A2ACC4ED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F4F2D-2807-0A2F-4D8D-F9D65396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913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F4459-D79F-C92C-A8F6-37F332BF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50CD9F-5072-8B51-8C2D-2C55B7621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293B9-A42B-F4F9-F7B3-45C1B85B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DC182-C049-2412-E0AD-C22B9E89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515246-F06F-BA18-DDC1-3B81C805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35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ECF6E-B683-23E0-174E-C908B835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E4AD81-9128-67B0-8168-A3EACE1F0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DF2315-2157-0431-9298-EF74E5C8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B60A3A-C280-EFF8-E6CF-20B8DF17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087EC-AB2C-0478-C205-8914802B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682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4C7DC-D7E2-AAB0-DA92-9A10440F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88A282-78F7-6C83-6ABE-36EF5067D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3D7193-E37F-017B-4C3F-3885F18D6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A2F74D-02AC-2AAF-5ACB-619921C5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A5AF61-5B84-1E04-5B87-1E26D30C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C44CCE-BFCF-4C83-4542-511A72BA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73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306D6-C8F4-960B-14D2-95F07446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8291C9-CF21-A494-44C9-43E3A477E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368408-C423-0441-0A1D-4F0D16A6C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AAC6AC-31C9-F25C-4C78-7ABCF8932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AC2129-E406-136C-9316-BD7998E04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FB6E4B-C268-AF16-2389-903B2371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713ED8-DAC2-EA41-D7A8-2CEA1232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AEAACD-3C7D-398C-7E3A-8A2FA39E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641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26B4D-555C-9A00-06EB-07C77CB9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0A4EDA-4B60-78E7-2948-8F8FD62F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EE792C-7E7B-C058-42C7-E35D3463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335EFC-C223-2D4C-1270-58B25F81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81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962E94-C287-4ACB-FD9F-5809152B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D605B7-053E-80EF-A392-0CD5954D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AB832C-B9F6-85BC-2FE4-723E395F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589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9572D-AD1A-9592-23D4-F3F534A4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306A5D-9022-D911-2358-6D17A4857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21B9CE-450E-81F7-244A-5FB9B77ED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8DFE2A-CA27-9658-FCA5-2AA17894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24E370-CD74-614F-1415-22E67EBB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EDE67D-81AF-B1DD-BD0F-F4E01724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51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60137-A7A6-4804-0772-E4FB65FB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A3732E-2113-6FBC-A5E4-05B63C0BC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E8D6BB-26A3-E8DF-6016-7D6797099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1DE88E-4CE7-A1D1-ADDD-7722ED5C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D46CF7-1795-9B72-5054-2008D44C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6AE11C-90C4-D68E-716B-DD0DF97B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002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ACFB16-9AB2-4310-4171-65E7842A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954E85-6EE3-3010-1E82-F020410DB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0FBEF9-7D2F-E984-BC42-CAA0E1D8F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7562F1-D84A-4873-AB67-5B203484F720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D6376F-379B-FEAB-9F3B-9A17BDE20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92A023-A5E5-8821-AB4A-271F7CB79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8510DC-091E-4C75-92A5-18A9DCB0D1B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90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B64CE-E7EC-3298-6BA7-A8EF49801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Comercio Electrónico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9B321A-A3C9-636F-C1A3-7393A7C09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Jose</a:t>
            </a:r>
            <a:r>
              <a:rPr lang="es-CO" dirty="0"/>
              <a:t> Esteban Otero Rada</a:t>
            </a:r>
          </a:p>
        </p:txBody>
      </p:sp>
    </p:spTree>
    <p:extLst>
      <p:ext uri="{BB962C8B-B14F-4D97-AF65-F5344CB8AC3E}">
        <p14:creationId xmlns:p14="http://schemas.microsoft.com/office/powerpoint/2010/main" val="232790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DCE03-B591-2CBA-0751-3D24B5F0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BD437-4D61-B7E4-C9B1-DAFF6AA5D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  <a:p>
            <a:r>
              <a:rPr lang="es-CO" dirty="0"/>
              <a:t>Requisitos Funcionales</a:t>
            </a:r>
          </a:p>
          <a:p>
            <a:r>
              <a:rPr lang="es-CO" dirty="0"/>
              <a:t>Requisitos No Funcionales</a:t>
            </a:r>
          </a:p>
          <a:p>
            <a:r>
              <a:rPr lang="es-CO" dirty="0"/>
              <a:t>Atributos de Calidad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068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B33AE-7446-B516-EDD0-2709609B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265F7-FF0C-1331-7730-658B97E34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51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s-CO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CO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lataforma de comercio electrónico </a:t>
            </a:r>
            <a:r>
              <a:rPr lang="es-CO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enfocada inicialmente en la </a:t>
            </a:r>
            <a:r>
              <a:rPr lang="es-CO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venta de relojes de diferentes marcas</a:t>
            </a:r>
            <a:r>
              <a:rPr lang="es-CO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con proyección a ampliar su catálogo hacia otros tipo de accesorios. La plataforma será construida </a:t>
            </a:r>
            <a:r>
              <a:rPr lang="es-CO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desde cero</a:t>
            </a:r>
            <a:r>
              <a:rPr lang="es-CO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utilizando tecnologías modernas y con el objetivo de tener </a:t>
            </a:r>
            <a:r>
              <a:rPr lang="es-CO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 total del desarrollo, escalabilidad y personalización</a:t>
            </a:r>
            <a:r>
              <a:rPr lang="es-CO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del producto digital.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s-CO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busca transmitir una </a:t>
            </a:r>
            <a:r>
              <a:rPr lang="es-CO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experiencia de marca elegante y premium</a:t>
            </a:r>
            <a:r>
              <a:rPr lang="es-CO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por lo que el diseño visual, la navegación y el rendimiento del sitio deben estar alineados con esa visión. La arquitectura del software inicialmente estará pensada para funcionalidades básicas de un e-</a:t>
            </a:r>
            <a:r>
              <a:rPr lang="es-CO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commerce</a:t>
            </a:r>
            <a:r>
              <a:rPr lang="es-CO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adaptarse al crecimiento del negocio, integrar múltiples medios de pago, manejar inventarios y permitir mejoras progresivas.</a:t>
            </a:r>
          </a:p>
          <a:p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604ED9-E132-7815-CF80-FA77A2184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90" y="3860800"/>
            <a:ext cx="4452763" cy="225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19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137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Comercio Electrónico</vt:lpstr>
      <vt:lpstr>Agenda</vt:lpstr>
      <vt:lpstr>Contexto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Edgar Junior Otero Rada</dc:creator>
  <cp:lastModifiedBy>Edgar Junior Otero Rada</cp:lastModifiedBy>
  <cp:revision>1</cp:revision>
  <dcterms:created xsi:type="dcterms:W3CDTF">2025-04-05T00:56:28Z</dcterms:created>
  <dcterms:modified xsi:type="dcterms:W3CDTF">2025-04-05T01:19:40Z</dcterms:modified>
</cp:coreProperties>
</file>