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80" r:id="rId9"/>
    <p:sldId id="279" r:id="rId10"/>
    <p:sldId id="281" r:id="rId11"/>
    <p:sldId id="282" r:id="rId12"/>
    <p:sldId id="283" r:id="rId13"/>
    <p:sldId id="284" r:id="rId14"/>
    <p:sldId id="285" r:id="rId15"/>
    <p:sldId id="286" r:id="rId16"/>
    <p:sldId id="262" r:id="rId17"/>
    <p:sldId id="263" r:id="rId1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430" autoAdjust="0"/>
  </p:normalViewPr>
  <p:slideViewPr>
    <p:cSldViewPr>
      <p:cViewPr varScale="1">
        <p:scale>
          <a:sx n="58" d="100"/>
          <a:sy n="58" d="100"/>
        </p:scale>
        <p:origin x="2170" y="58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897FE-AC85-4059-92E4-10C4313254E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AA322-BA17-4461-B828-4227A78F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9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9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1 </a:t>
            </a:r>
            <a:r>
              <a:rPr lang="es-CO" dirty="0" err="1"/>
              <a:t>User</a:t>
            </a:r>
            <a:endParaRPr lang="es-CO" dirty="0"/>
          </a:p>
          <a:p>
            <a:r>
              <a:rPr lang="es-CO" dirty="0"/>
              <a:t>Local </a:t>
            </a:r>
            <a:r>
              <a:rPr lang="es-CO" dirty="0" err="1"/>
              <a:t>Execution</a:t>
            </a:r>
            <a:endParaRPr lang="es-CO" dirty="0"/>
          </a:p>
          <a:p>
            <a:r>
              <a:rPr lang="es-CO" dirty="0"/>
              <a:t>Local Input</a:t>
            </a:r>
          </a:p>
          <a:p>
            <a:r>
              <a:rPr lang="es-CO" dirty="0"/>
              <a:t>Local Output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5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1 </a:t>
            </a:r>
            <a:r>
              <a:rPr lang="es-CO" dirty="0" err="1"/>
              <a:t>User</a:t>
            </a:r>
            <a:endParaRPr lang="es-CO" dirty="0"/>
          </a:p>
          <a:p>
            <a:r>
              <a:rPr lang="es-CO" dirty="0"/>
              <a:t>Local </a:t>
            </a:r>
            <a:r>
              <a:rPr lang="es-CO" dirty="0" err="1"/>
              <a:t>Execution</a:t>
            </a:r>
            <a:endParaRPr lang="es-CO" dirty="0"/>
          </a:p>
          <a:p>
            <a:r>
              <a:rPr lang="es-CO" dirty="0"/>
              <a:t>Local Input</a:t>
            </a:r>
          </a:p>
          <a:p>
            <a:r>
              <a:rPr lang="es-CO" dirty="0"/>
              <a:t>Local Output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07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b="1" dirty="0"/>
              <a:t>Arquitectura Orientada A Servicios</a:t>
            </a:r>
          </a:p>
          <a:p>
            <a:r>
              <a:rPr lang="es-CO" dirty="0"/>
              <a:t>https://www.youtube.com/watch?v=XdNprXwcDxY</a:t>
            </a:r>
          </a:p>
          <a:p>
            <a:endParaRPr lang="es-CO" dirty="0"/>
          </a:p>
          <a:p>
            <a:endParaRPr lang="es-CO" dirty="0"/>
          </a:p>
          <a:p>
            <a:r>
              <a:rPr lang="es-CO" b="1" dirty="0"/>
              <a:t>Qué es un Servicio?</a:t>
            </a:r>
          </a:p>
          <a:p>
            <a:r>
              <a:rPr lang="es-CO" dirty="0"/>
              <a:t>Representación</a:t>
            </a:r>
            <a:r>
              <a:rPr lang="es-CO" baseline="0" dirty="0"/>
              <a:t> lógica de una actividad de Negocio que tiene un resultado específico.</a:t>
            </a:r>
          </a:p>
          <a:p>
            <a:r>
              <a:rPr lang="es-CO" baseline="0" dirty="0" err="1"/>
              <a:t>Ej</a:t>
            </a:r>
            <a:r>
              <a:rPr lang="es-CO" baseline="0" dirty="0"/>
              <a:t>: Transferencia Bancaria, Datos del Clima, Consolidar reportes.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98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44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Un</a:t>
            </a:r>
            <a:r>
              <a:rPr lang="es-CO" baseline="0" dirty="0"/>
              <a:t> servicio con bajo acoplamiento no debe </a:t>
            </a:r>
            <a:r>
              <a:rPr lang="es-CO" baseline="0" dirty="0" err="1"/>
              <a:t>debe</a:t>
            </a:r>
            <a:r>
              <a:rPr lang="es-CO" baseline="0" dirty="0"/>
              <a:t> depender de otro servicio para dar un resultado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338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12/09/2023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8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12/09/2023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12/09/2023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12/09/2023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12/09/2023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25855-FD75-467C-BECD-0927F9A0E82A}" type="datetimeFigureOut">
              <a:rPr lang="es-CO" smtClean="0"/>
              <a:pPr/>
              <a:t>12/09/2023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C000"/>
        </a:buClr>
        <a:buFont typeface="Arial" pitchFamily="34" charset="0"/>
        <a:buChar char="◘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7030A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78688" cy="1470025"/>
          </a:xfrm>
        </p:spPr>
        <p:txBody>
          <a:bodyPr/>
          <a:lstStyle/>
          <a:p>
            <a:r>
              <a:rPr lang="es-CO" sz="6600" dirty="0" err="1"/>
              <a:t>Services</a:t>
            </a:r>
            <a:r>
              <a:rPr lang="es-CO" sz="6600" dirty="0"/>
              <a:t> </a:t>
            </a:r>
            <a:r>
              <a:rPr lang="es-CO" sz="6600" dirty="0" err="1"/>
              <a:t>Based</a:t>
            </a:r>
            <a:r>
              <a:rPr lang="es-CO" sz="6600" dirty="0"/>
              <a:t> </a:t>
            </a:r>
            <a:r>
              <a:rPr lang="es-CO" sz="6600" dirty="0" err="1"/>
              <a:t>Development</a:t>
            </a:r>
            <a:endParaRPr lang="es-CO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5760640" cy="622920"/>
          </a:xfrm>
        </p:spPr>
        <p:txBody>
          <a:bodyPr/>
          <a:lstStyle/>
          <a:p>
            <a:r>
              <a:rPr lang="es-CO" dirty="0"/>
              <a:t>Desarrollo Basado en Servicios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949280"/>
            <a:ext cx="24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Julio Cesar Robles Uribe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37312"/>
            <a:ext cx="2001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rgbClr val="0070C0"/>
                </a:solidFill>
              </a:rPr>
              <a:t>Arquitecto de Soluciones</a:t>
            </a:r>
          </a:p>
        </p:txBody>
      </p:sp>
      <p:pic>
        <p:nvPicPr>
          <p:cNvPr id="2050" name="Picture 2" descr="Services Icon Png - Service Icon Blue Png Clipart - Full Size Clipart  (#3824353) - Pin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656990"/>
            <a:ext cx="3170380" cy="317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Características de un Servicio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Reusable</a:t>
            </a:r>
          </a:p>
          <a:p>
            <a:r>
              <a:rPr lang="es-CO" dirty="0"/>
              <a:t>Composición</a:t>
            </a:r>
          </a:p>
          <a:p>
            <a:r>
              <a:rPr lang="es-CO" dirty="0"/>
              <a:t>Atómico</a:t>
            </a:r>
          </a:p>
          <a:p>
            <a:r>
              <a:rPr lang="es-CO" dirty="0"/>
              <a:t>Bajo Acoplamiento</a:t>
            </a:r>
          </a:p>
          <a:p>
            <a:r>
              <a:rPr lang="es-CO" dirty="0"/>
              <a:t>Escalable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0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Reusable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/>
          </a:bodyPr>
          <a:lstStyle/>
          <a:p>
            <a:r>
              <a:rPr lang="es-CO" dirty="0"/>
              <a:t>Que puede ser consumido por uno o varios canales.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91580" y="2967185"/>
            <a:ext cx="13716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Canal 1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915410" y="2967185"/>
            <a:ext cx="13716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Canal 2</a:t>
            </a:r>
            <a:endParaRPr lang="en-US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739239" y="2967185"/>
            <a:ext cx="13716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Canal 3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837320" y="5301208"/>
            <a:ext cx="18288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Servicio 1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3670480" y="5301208"/>
            <a:ext cx="18288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Servicio 2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6503640" y="5301208"/>
            <a:ext cx="18288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Servicio 3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 flipH="1">
            <a:off x="1751720" y="3881585"/>
            <a:ext cx="25660" cy="14196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9" idx="1"/>
          </p:cNvCxnSpPr>
          <p:nvPr/>
        </p:nvCxnSpPr>
        <p:spPr>
          <a:xfrm>
            <a:off x="1777380" y="3881585"/>
            <a:ext cx="2160922" cy="15535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 flipH="1">
            <a:off x="4584880" y="3881585"/>
            <a:ext cx="16330" cy="14196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9" idx="7"/>
          </p:cNvCxnSpPr>
          <p:nvPr/>
        </p:nvCxnSpPr>
        <p:spPr>
          <a:xfrm flipH="1">
            <a:off x="5231458" y="3881585"/>
            <a:ext cx="2193581" cy="15535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0"/>
          </p:cNvCxnSpPr>
          <p:nvPr/>
        </p:nvCxnSpPr>
        <p:spPr>
          <a:xfrm flipH="1">
            <a:off x="7418040" y="3881585"/>
            <a:ext cx="6999" cy="14196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95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Composición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Un servicio puede ser compuesto por uno o más servicios.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91580" y="2967185"/>
            <a:ext cx="13716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Canal 1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4604455" y="2948781"/>
            <a:ext cx="18288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Servicio 1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2743200" y="5301208"/>
            <a:ext cx="18288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Servicio 2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6503640" y="5301208"/>
            <a:ext cx="18288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Servicio 3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7" idx="2"/>
          </p:cNvCxnSpPr>
          <p:nvPr/>
        </p:nvCxnSpPr>
        <p:spPr>
          <a:xfrm flipV="1">
            <a:off x="2463180" y="3405981"/>
            <a:ext cx="2141275" cy="184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4"/>
            <a:endCxn id="8" idx="0"/>
          </p:cNvCxnSpPr>
          <p:nvPr/>
        </p:nvCxnSpPr>
        <p:spPr>
          <a:xfrm flipH="1">
            <a:off x="3657600" y="3863181"/>
            <a:ext cx="1861255" cy="14380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4"/>
            <a:endCxn id="9" idx="0"/>
          </p:cNvCxnSpPr>
          <p:nvPr/>
        </p:nvCxnSpPr>
        <p:spPr>
          <a:xfrm>
            <a:off x="5518855" y="3863181"/>
            <a:ext cx="1899185" cy="14380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30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396144" y="3405981"/>
            <a:ext cx="2286000" cy="3263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s-CO" sz="2000" b="1" dirty="0"/>
              <a:t>Aplicación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Atomicidad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Si el primer servicio se puede descomponer un mas servicios entonces no es atómico o granular.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17077" y="3634581"/>
            <a:ext cx="201168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Funcionalidad 1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5623520" y="3405981"/>
            <a:ext cx="18288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Servicio 1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5623520" y="4456386"/>
            <a:ext cx="18288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Servicio 2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5623520" y="5506790"/>
            <a:ext cx="18288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Servicio 3</a:t>
            </a:r>
            <a:endParaRPr lang="en-US" sz="2000" b="1" dirty="0"/>
          </a:p>
        </p:txBody>
      </p:sp>
      <p:cxnSp>
        <p:nvCxnSpPr>
          <p:cNvPr id="8" name="Straight Arrow Connector 7"/>
          <p:cNvCxnSpPr>
            <a:stCxn id="4" idx="3"/>
            <a:endCxn id="5" idx="2"/>
          </p:cNvCxnSpPr>
          <p:nvPr/>
        </p:nvCxnSpPr>
        <p:spPr>
          <a:xfrm>
            <a:off x="3528757" y="3863181"/>
            <a:ext cx="209476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3"/>
            <a:endCxn id="7" idx="2"/>
          </p:cNvCxnSpPr>
          <p:nvPr/>
        </p:nvCxnSpPr>
        <p:spPr>
          <a:xfrm>
            <a:off x="3544984" y="4913586"/>
            <a:ext cx="2078536" cy="10504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533304" y="4684986"/>
            <a:ext cx="201168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Funcionalidad 2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517077" y="5735390"/>
            <a:ext cx="201168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Funcionalidad 3</a:t>
            </a:r>
            <a:endParaRPr lang="en-US" sz="2000" b="1" dirty="0"/>
          </a:p>
        </p:txBody>
      </p:sp>
      <p:cxnSp>
        <p:nvCxnSpPr>
          <p:cNvPr id="20" name="Straight Arrow Connector 19"/>
          <p:cNvCxnSpPr>
            <a:stCxn id="15" idx="3"/>
            <a:endCxn id="6" idx="2"/>
          </p:cNvCxnSpPr>
          <p:nvPr/>
        </p:nvCxnSpPr>
        <p:spPr>
          <a:xfrm>
            <a:off x="3544984" y="4913586"/>
            <a:ext cx="20785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7" idx="2"/>
          </p:cNvCxnSpPr>
          <p:nvPr/>
        </p:nvCxnSpPr>
        <p:spPr>
          <a:xfrm>
            <a:off x="3528757" y="5963990"/>
            <a:ext cx="209476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07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Bajo Acoplamiento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el nivel de dependencia entre los servicios, entre el proveedor y el consumidor.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47664" y="3108325"/>
            <a:ext cx="2286000" cy="3200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10644" y="3356992"/>
            <a:ext cx="360040" cy="360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10644" y="4143393"/>
            <a:ext cx="360040" cy="360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88838" y="4929794"/>
            <a:ext cx="360040" cy="360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88838" y="5716195"/>
            <a:ext cx="360040" cy="360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11095" y="3357006"/>
            <a:ext cx="360040" cy="360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11095" y="4143407"/>
            <a:ext cx="360040" cy="360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89289" y="4929808"/>
            <a:ext cx="360040" cy="360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89289" y="5716209"/>
            <a:ext cx="360040" cy="360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14800" y="2976465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6465"/>
                <a:ext cx="20165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323" r="-271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51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es-CO" dirty="0"/>
              <a:t>Un servicio puede evolucionar acorde a las necesidades del consumidor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15246" y="2857797"/>
            <a:ext cx="3456384" cy="720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/>
              <a:t>Consumidor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827014" y="4437112"/>
            <a:ext cx="7632848" cy="21602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sz="2000" b="1" dirty="0"/>
              <a:t>Servicio 1</a:t>
            </a:r>
            <a:endParaRPr lang="en-US" sz="2000" b="1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643438" y="3577876"/>
            <a:ext cx="0" cy="8592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043608" y="5229200"/>
            <a:ext cx="216024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Servicio 1</a:t>
            </a:r>
          </a:p>
          <a:p>
            <a:pPr algn="ctr"/>
            <a:endParaRPr lang="es-CO" dirty="0"/>
          </a:p>
          <a:p>
            <a:pPr algn="ctr"/>
            <a:r>
              <a:rPr lang="es-CO" dirty="0"/>
              <a:t>Versión 1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940152" y="5229200"/>
            <a:ext cx="216024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Servicio 1</a:t>
            </a:r>
          </a:p>
          <a:p>
            <a:pPr algn="ctr"/>
            <a:endParaRPr lang="es-CO" dirty="0"/>
          </a:p>
          <a:p>
            <a:pPr algn="ctr"/>
            <a:r>
              <a:rPr lang="es-CO" dirty="0"/>
              <a:t>Versión 2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3707904" y="5517232"/>
            <a:ext cx="1800200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68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/>
              <a:t>Preguntas?</a:t>
            </a:r>
          </a:p>
        </p:txBody>
      </p:sp>
      <p:pic>
        <p:nvPicPr>
          <p:cNvPr id="4098" name="Picture 2" descr="D:\Proyectos\Framework\Supports\Images\icono_ayuda_gener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284984"/>
            <a:ext cx="3240360" cy="3240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2743200"/>
            <a:ext cx="60198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RightFacing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dirty="0">
                <a:ln w="0"/>
                <a:solidFill>
                  <a:srgbClr val="0066CC">
                    <a:alpha val="74000"/>
                  </a:srgbClr>
                </a:solidFill>
                <a:effectLst>
                  <a:reflection blurRad="12700" stA="50000" endPos="50000" dist="5000" dir="5400000" sy="-100000" rotWithShape="0"/>
                </a:effectLst>
                <a:latin typeface="Berlin Sans FB Demi" pitchFamily="34" charset="0"/>
              </a:rPr>
              <a:t>Gracias!!!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Services</a:t>
            </a:r>
            <a:r>
              <a:rPr lang="es-CO" dirty="0"/>
              <a:t> - </a:t>
            </a:r>
            <a:r>
              <a:rPr lang="es-CO" dirty="0" err="1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Desktop </a:t>
            </a:r>
            <a:r>
              <a:rPr lang="es-CO" dirty="0" err="1"/>
              <a:t>Applications</a:t>
            </a:r>
            <a:endParaRPr lang="es-CO" dirty="0"/>
          </a:p>
          <a:p>
            <a:r>
              <a:rPr lang="es-CO" dirty="0" err="1"/>
              <a:t>Client</a:t>
            </a:r>
            <a:r>
              <a:rPr lang="es-CO" dirty="0"/>
              <a:t>-Server</a:t>
            </a:r>
          </a:p>
          <a:p>
            <a:r>
              <a:rPr lang="es-CO" dirty="0"/>
              <a:t>Web </a:t>
            </a:r>
            <a:r>
              <a:rPr lang="es-CO" dirty="0" err="1"/>
              <a:t>Applications</a:t>
            </a:r>
            <a:r>
              <a:rPr lang="es-CO" dirty="0"/>
              <a:t> </a:t>
            </a:r>
          </a:p>
          <a:p>
            <a:r>
              <a:rPr lang="es-CO" dirty="0" err="1"/>
              <a:t>Distributed</a:t>
            </a:r>
            <a:r>
              <a:rPr lang="es-CO" dirty="0"/>
              <a:t> </a:t>
            </a:r>
            <a:r>
              <a:rPr lang="es-CO" dirty="0" err="1"/>
              <a:t>Applications</a:t>
            </a:r>
            <a:r>
              <a:rPr lang="es-CO" dirty="0"/>
              <a:t> </a:t>
            </a:r>
          </a:p>
          <a:p>
            <a:r>
              <a:rPr lang="es-CO" dirty="0"/>
              <a:t>Enterprise </a:t>
            </a:r>
            <a:r>
              <a:rPr lang="es-CO" dirty="0" err="1"/>
              <a:t>Services</a:t>
            </a:r>
            <a:r>
              <a:rPr lang="es-CO" dirty="0"/>
              <a:t> Bus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08309"/>
            <a:ext cx="4571999" cy="431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9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Desktop </a:t>
            </a:r>
            <a:r>
              <a:rPr lang="es-CO" dirty="0" err="1"/>
              <a:t>Applications</a:t>
            </a:r>
            <a:endParaRPr lang="en-US" dirty="0"/>
          </a:p>
        </p:txBody>
      </p:sp>
      <p:pic>
        <p:nvPicPr>
          <p:cNvPr id="3074" name="Picture 2" descr="What is C# Desktop Application Development? - Concetto La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1417638"/>
            <a:ext cx="6264696" cy="505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0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Client</a:t>
            </a:r>
            <a:r>
              <a:rPr lang="es-CO" dirty="0"/>
              <a:t>-Server</a:t>
            </a:r>
            <a:endParaRPr lang="en-US" dirty="0"/>
          </a:p>
        </p:txBody>
      </p:sp>
      <p:pic>
        <p:nvPicPr>
          <p:cNvPr id="4098" name="Picture 2" descr="Difference between Client-Server and Peer-to-Peer Network | | Bimal Chand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200800" cy="553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84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Web </a:t>
            </a:r>
            <a:r>
              <a:rPr lang="es-CO" dirty="0" err="1"/>
              <a:t>Applications</a:t>
            </a:r>
            <a:endParaRPr lang="en-US" dirty="0"/>
          </a:p>
        </p:txBody>
      </p:sp>
      <p:pic>
        <p:nvPicPr>
          <p:cNvPr id="8196" name="Picture 4" descr="Web Server - Network Encyclopedi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17975"/>
            <a:ext cx="58864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Web Server and DNS Management - Sparkywa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7" y="16913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55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Tiers</a:t>
            </a:r>
            <a:endParaRPr lang="en-US" dirty="0"/>
          </a:p>
        </p:txBody>
      </p:sp>
      <p:pic>
        <p:nvPicPr>
          <p:cNvPr id="7170" name="Picture 2" descr="A Typical 3 Tier Server Architecture. Tier 1—Web Server, Tier... | Download  Scientific Diagra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41" y="1988840"/>
            <a:ext cx="8824737" cy="387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9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Distributed</a:t>
            </a:r>
            <a:r>
              <a:rPr lang="es-CO" dirty="0"/>
              <a:t> </a:t>
            </a:r>
            <a:r>
              <a:rPr lang="es-CO" dirty="0" err="1"/>
              <a:t>Applications</a:t>
            </a:r>
            <a:endParaRPr lang="en-US" dirty="0"/>
          </a:p>
        </p:txBody>
      </p:sp>
      <p:pic>
        <p:nvPicPr>
          <p:cNvPr id="6146" name="Picture 2" descr="Distributed model architecture | Download Scientific Diagra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31634"/>
            <a:ext cx="4703614" cy="532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83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Service</a:t>
            </a:r>
            <a:r>
              <a:rPr lang="es-CO" dirty="0"/>
              <a:t> Bus</a:t>
            </a:r>
            <a:endParaRPr lang="en-US" dirty="0"/>
          </a:p>
        </p:txBody>
      </p:sp>
      <p:pic>
        <p:nvPicPr>
          <p:cNvPr id="10242" name="Picture 2" descr="Neuron Architecture - Peregrine Connec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7638"/>
            <a:ext cx="6768752" cy="48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46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Qué es un Servicio?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>
                <a:solidFill>
                  <a:srgbClr val="7030A0"/>
                </a:solidFill>
              </a:rPr>
              <a:t>Funcionalidad expuesta </a:t>
            </a:r>
            <a:r>
              <a:rPr lang="es-CO" dirty="0"/>
              <a:t>de una aplicación para ser </a:t>
            </a:r>
            <a:r>
              <a:rPr lang="es-CO" b="1" dirty="0">
                <a:solidFill>
                  <a:srgbClr val="00B050"/>
                </a:solidFill>
              </a:rPr>
              <a:t>consumida por un tercero</a:t>
            </a:r>
            <a:r>
              <a:rPr lang="es-CO" dirty="0"/>
              <a:t>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4584" y="3702891"/>
            <a:ext cx="1828800" cy="136815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Sistema Consumidor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0616" y="3701167"/>
            <a:ext cx="1828800" cy="13716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Sistema Expositor</a:t>
            </a:r>
            <a:endParaRPr lang="en-US" sz="2000" b="1" dirty="0"/>
          </a:p>
        </p:txBody>
      </p:sp>
      <p:sp>
        <p:nvSpPr>
          <p:cNvPr id="10" name="Left-Right Arrow 9"/>
          <p:cNvSpPr/>
          <p:nvPr/>
        </p:nvSpPr>
        <p:spPr>
          <a:xfrm>
            <a:off x="2210747" y="4206947"/>
            <a:ext cx="1378496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5554757" y="4206947"/>
            <a:ext cx="1378496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86606" y="3229406"/>
            <a:ext cx="1770788" cy="2315123"/>
            <a:chOff x="3686606" y="3229406"/>
            <a:chExt cx="1770788" cy="2315123"/>
          </a:xfrm>
        </p:grpSpPr>
        <p:pic>
          <p:nvPicPr>
            <p:cNvPr id="9232" name="Picture 16" descr="Gears vector clip art | Free SV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606" y="3229406"/>
              <a:ext cx="1770788" cy="1770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053685" y="5144419"/>
              <a:ext cx="1036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000" dirty="0" err="1"/>
                <a:t>Services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052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278</Words>
  <Application>Microsoft Office PowerPoint</Application>
  <PresentationFormat>On-screen Show (4:3)</PresentationFormat>
  <Paragraphs>87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Berlin Sans FB Demi</vt:lpstr>
      <vt:lpstr>Calibri</vt:lpstr>
      <vt:lpstr>Cambria Math</vt:lpstr>
      <vt:lpstr>Wingdings</vt:lpstr>
      <vt:lpstr>Office Theme</vt:lpstr>
      <vt:lpstr>Services Based Development</vt:lpstr>
      <vt:lpstr>Services - Applications</vt:lpstr>
      <vt:lpstr>Desktop Applications</vt:lpstr>
      <vt:lpstr>Client-Server</vt:lpstr>
      <vt:lpstr>Web Applications</vt:lpstr>
      <vt:lpstr>Tiers</vt:lpstr>
      <vt:lpstr>Distributed Applications</vt:lpstr>
      <vt:lpstr>Service Bus</vt:lpstr>
      <vt:lpstr>Qué es un Servicio?</vt:lpstr>
      <vt:lpstr>Características de un Servicio</vt:lpstr>
      <vt:lpstr>Reusable</vt:lpstr>
      <vt:lpstr>Composición</vt:lpstr>
      <vt:lpstr>Atomicidad</vt:lpstr>
      <vt:lpstr>Bajo Acoplamiento</vt:lpstr>
      <vt:lpstr>Escalable</vt:lpstr>
      <vt:lpstr>Preguntas?</vt:lpstr>
      <vt:lpstr>PowerPoint Presentation</vt:lpstr>
    </vt:vector>
  </TitlesOfParts>
  <Company>Jucer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Julio Cesar Robles Uribe</dc:creator>
  <cp:lastModifiedBy>Julio Cesar Robles Uribe</cp:lastModifiedBy>
  <cp:revision>151</cp:revision>
  <dcterms:created xsi:type="dcterms:W3CDTF">2011-09-09T02:56:43Z</dcterms:created>
  <dcterms:modified xsi:type="dcterms:W3CDTF">2023-09-13T00:06:56Z</dcterms:modified>
</cp:coreProperties>
</file>