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2" r:id="rId4"/>
    <p:sldId id="277" r:id="rId5"/>
    <p:sldId id="275" r:id="rId6"/>
    <p:sldId id="262" r:id="rId7"/>
    <p:sldId id="263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56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https://www.xataka.com/basics/que-html5-que-novedades-ofrece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https://www.youtube.com/watch?v=dDn9uw7N9Xg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 smtClean="0"/>
              <a:t>Web </a:t>
            </a:r>
            <a:r>
              <a:rPr lang="es-CO" sz="8000" dirty="0" err="1" smtClean="0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HTML </a:t>
            </a:r>
            <a:r>
              <a:rPr lang="es-CO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7" name="Picture 2" descr="Archivo:HTML5 logo and wordmark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29" y="3768057"/>
            <a:ext cx="3077739" cy="30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tx2"/>
                </a:solidFill>
              </a:rPr>
              <a:t>HTML5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/>
              <a:t>es </a:t>
            </a:r>
            <a:r>
              <a:rPr lang="es-ES" dirty="0" smtClean="0"/>
              <a:t>la versión 5 del leguaje de marcado HTML.</a:t>
            </a:r>
          </a:p>
          <a:p>
            <a:r>
              <a:rPr lang="es-ES" dirty="0" smtClean="0"/>
              <a:t>Funcionalidades</a:t>
            </a:r>
          </a:p>
          <a:p>
            <a:pPr lvl="1"/>
            <a:r>
              <a:rPr lang="es-ES" dirty="0" smtClean="0"/>
              <a:t>Multimedia (Audio, Video, Imágenes, animaciones)</a:t>
            </a:r>
          </a:p>
          <a:p>
            <a:pPr lvl="2"/>
            <a:r>
              <a:rPr lang="es-ES" dirty="0" smtClean="0"/>
              <a:t>Muere Flash</a:t>
            </a:r>
          </a:p>
          <a:p>
            <a:pPr lvl="1"/>
            <a:r>
              <a:rPr lang="es-ES" dirty="0" smtClean="0"/>
              <a:t>Single Page </a:t>
            </a:r>
            <a:r>
              <a:rPr lang="es-ES" dirty="0" err="1" smtClean="0"/>
              <a:t>Application</a:t>
            </a:r>
            <a:r>
              <a:rPr lang="es-ES" dirty="0" smtClean="0"/>
              <a:t> (SPA)</a:t>
            </a:r>
          </a:p>
          <a:p>
            <a:pPr lvl="1"/>
            <a:r>
              <a:rPr lang="es-ES" dirty="0" smtClean="0"/>
              <a:t>API</a:t>
            </a:r>
          </a:p>
          <a:p>
            <a:pPr lvl="1"/>
            <a:r>
              <a:rPr lang="es-ES" dirty="0" err="1" smtClean="0"/>
              <a:t>Geolocalizacion</a:t>
            </a:r>
            <a:r>
              <a:rPr lang="es-ES" dirty="0" smtClean="0"/>
              <a:t>}</a:t>
            </a:r>
          </a:p>
          <a:p>
            <a:pPr lvl="1"/>
            <a:endParaRPr lang="es-ES" dirty="0" smtClean="0"/>
          </a:p>
          <a:p>
            <a:pPr lvl="1"/>
            <a:endParaRPr lang="en-US" dirty="0"/>
          </a:p>
        </p:txBody>
      </p:sp>
      <p:pic>
        <p:nvPicPr>
          <p:cNvPr id="1028" name="Picture 4" descr="Adobe Flash Player Is Officially Dead | What Happened to Flash Player?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41" y="4509120"/>
            <a:ext cx="346614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iv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main</a:t>
            </a:r>
          </a:p>
          <a:p>
            <a:r>
              <a:rPr lang="en-US" dirty="0" smtClean="0"/>
              <a:t>article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footer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eb_designing_course_in_bathi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9" y="4368349"/>
            <a:ext cx="3036160" cy="24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400600"/>
          </a:xfrm>
        </p:spPr>
        <p:txBody>
          <a:bodyPr>
            <a:normAutofit/>
          </a:bodyPr>
          <a:lstStyle/>
          <a:p>
            <a:r>
              <a:rPr lang="es-CO" dirty="0" smtClean="0"/>
              <a:t>Usando los elementos y estilos básicos, construya una pagina web con la siguiente estructura.</a:t>
            </a:r>
          </a:p>
          <a:p>
            <a:pPr lvl="1"/>
            <a:r>
              <a:rPr lang="es-CO" dirty="0" smtClean="0"/>
              <a:t>Titulo </a:t>
            </a:r>
          </a:p>
          <a:p>
            <a:pPr lvl="1"/>
            <a:r>
              <a:rPr lang="es-CO" dirty="0" smtClean="0"/>
              <a:t>Menú de Navegación</a:t>
            </a:r>
          </a:p>
          <a:p>
            <a:pPr lvl="2"/>
            <a:r>
              <a:rPr lang="es-CO" dirty="0" smtClean="0"/>
              <a:t>Inicio</a:t>
            </a:r>
          </a:p>
          <a:p>
            <a:pPr lvl="2"/>
            <a:r>
              <a:rPr lang="es-CO" dirty="0" smtClean="0"/>
              <a:t>Acerca</a:t>
            </a:r>
          </a:p>
          <a:p>
            <a:pPr lvl="2"/>
            <a:r>
              <a:rPr lang="es-CO" dirty="0" err="1" smtClean="0"/>
              <a:t>Login</a:t>
            </a:r>
            <a:endParaRPr lang="es-CO" dirty="0" smtClean="0"/>
          </a:p>
          <a:p>
            <a:pPr lvl="2"/>
            <a:r>
              <a:rPr lang="es-CO" dirty="0" smtClean="0"/>
              <a:t>Registro</a:t>
            </a:r>
          </a:p>
          <a:p>
            <a:pPr lvl="1"/>
            <a:r>
              <a:rPr lang="es-CO" dirty="0" smtClean="0"/>
              <a:t>Texto e Imágenes </a:t>
            </a:r>
          </a:p>
          <a:p>
            <a:pPr lvl="2"/>
            <a:r>
              <a:rPr lang="es-CO" dirty="0" smtClean="0"/>
              <a:t>Descriptivas del Negocio</a:t>
            </a:r>
          </a:p>
          <a:p>
            <a:endParaRPr lang="es-CO" dirty="0"/>
          </a:p>
        </p:txBody>
      </p:sp>
      <p:pic>
        <p:nvPicPr>
          <p:cNvPr id="4" name="Picture 3" descr="12282598707YbD6m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6860" y="2292995"/>
            <a:ext cx="3079940" cy="3429000"/>
          </a:xfrm>
          <a:prstGeom prst="rect">
            <a:avLst/>
          </a:prstGeom>
        </p:spPr>
      </p:pic>
      <p:pic>
        <p:nvPicPr>
          <p:cNvPr id="1030" name="Picture 6" descr="Web Development UX/UI Web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64" y="5577982"/>
            <a:ext cx="4160060" cy="12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Avanzados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Audio/Video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SGV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Drag &amp; Drop</a:t>
            </a:r>
          </a:p>
          <a:p>
            <a:r>
              <a:rPr lang="en-US" dirty="0" smtClean="0"/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387003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112</Words>
  <Application>Microsoft Office PowerPoint</Application>
  <PresentationFormat>On-screen Show (4:3)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Wingdings</vt:lpstr>
      <vt:lpstr>Office Theme</vt:lpstr>
      <vt:lpstr>Web Development</vt:lpstr>
      <vt:lpstr>Qué es HTML5?</vt:lpstr>
      <vt:lpstr>Elementos Básicos </vt:lpstr>
      <vt:lpstr>Práctica</vt:lpstr>
      <vt:lpstr>Elementos Avanzados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131</cp:revision>
  <dcterms:created xsi:type="dcterms:W3CDTF">2011-09-09T02:56:43Z</dcterms:created>
  <dcterms:modified xsi:type="dcterms:W3CDTF">2022-02-15T23:44:20Z</dcterms:modified>
</cp:coreProperties>
</file>