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4FB4C-5E12-46D4-8280-3578C2D07B68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A16AE-E8BD-41C7-97AB-98C9EE3CA0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7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16AE-E8BD-41C7-97AB-98C9EE3CA0A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17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16383-A1E3-C7D2-59F2-0DAE00689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097B6-5013-9AEF-1619-E926CA17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438ED-6C3C-176F-8826-1D2069DD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B2788-766C-CB84-EB3F-0EDBD14A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2ED04-CEE2-91C3-C1E9-91CCAC04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468B-2FB5-1ABB-352B-8220B556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D14834-581A-ECF5-BC6C-CA5D3079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10BDB-133C-EE26-3BA9-22D8F21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3A15C8-1CD4-B04F-8E10-24495879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910A7E-05A9-3C47-7DB4-06AA2B32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4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EB34E3-FEBF-C148-204A-4D4A7269C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42C6A5-4488-FE91-9C9E-F6E7B188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56984-57D6-EDD5-63E3-F4431F5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17178-2AF4-E43F-C639-626DA326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98938-385C-3C72-9C2B-E3CB4FE2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EBE7F-5C21-7F19-4FA3-1BF73F4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07CA9-82E5-438E-ACF2-420C986B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DA060-3172-3D93-FDE5-2B47196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08C4F-D127-4391-4AC6-90E04B0C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327C5-5360-33AE-5D7D-384F302C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4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12A1A-A614-1100-2453-EB0B527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D8181-F97F-F170-5AE8-48FE7E4D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018F6-198D-13B6-4EA6-CAE1F841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C10552-A043-AD96-941E-8C84FEED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BEC25-5AE8-1A1F-22F4-1847A7F0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8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AB044-99AA-29EE-A575-128A81AA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84317-55C2-B2FC-21EB-D27CD0E53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47B4D1-C4A0-FB4C-E513-36B5F337C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0BDBB3-05A5-B4B1-98B2-34E80F5A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3160D5-0C98-52C3-01AA-93B2E79A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3177E8-9D1F-6288-9F66-8E89E3C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2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34673-2353-F753-EFE2-6148E2F7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27708-B009-95B2-057D-D8DDD147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151ED-2080-10A3-0626-ECA50A91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8C8D1C-6FF9-3B15-4B4A-51F2957C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74179F-937E-6565-55BC-55D19ED22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4B574D-7F3E-4F19-36FF-8609F7D8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5ECCCD-31C8-0E49-555A-E9F81560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FE4A67-C810-9BDC-2E90-9047A342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8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E2E03-7797-32C7-C1E7-97B5DC27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00A26F-82FB-EE1E-D5A7-1EA21FE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C757A3-B27D-6807-B0B8-7980C979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101656-98D8-4305-22AB-67696981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7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F0F5CC-EAB9-009B-E46B-C328A235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52BF06-22C5-2F5C-3550-429B7D8E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B1CBE3-6051-541B-1602-E1EB6019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21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1914C-E476-A4AA-A6C0-5FCDD758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86B81-8D59-0764-042E-7669846C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071C73-AB10-375A-A8FA-7FF4AF81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3ED63-189C-325B-23D4-2D5BAEB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1534C2-7188-C28E-393E-48FDBD18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C18B8-464C-D448-BD06-19C2102C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3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164A3-9FF3-446D-1638-A31AD775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AB6ECB-C716-F3A5-2D2C-B275B087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7F49F2-7850-26A8-2DCF-40A771D7D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E88B14-51D5-4535-7B75-7BC194F7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9A0C3-435A-265E-06BC-5B504F0C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C8ADFB-5231-2936-35DC-94134BB1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33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B19C3A-9F01-A8C7-3D6C-92B6E050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FECC9-7975-12D1-EA31-6C3343B4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BC5316-0D02-F5A8-5E07-66091ED8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BCE25-04BB-4222-A9F7-53B3CF6C5CE1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13BBE-B2B9-81B6-E227-983BD7801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9297F-BA95-5A35-60B4-575BE3C8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30094-8F81-4134-8FE3-C38603F73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2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CDA776-078E-3DC7-F180-243EADCA945B}"/>
              </a:ext>
            </a:extLst>
          </p:cNvPr>
          <p:cNvSpPr txBox="1"/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1 – Script Python para </a:t>
            </a:r>
            <a:r>
              <a:rPr lang="en-US" sz="5400" dirty="0" err="1">
                <a:latin typeface="+mj-lt"/>
                <a:ea typeface="+mj-ea"/>
                <a:cs typeface="+mj-cs"/>
              </a:rPr>
              <a:t>automação</a:t>
            </a:r>
            <a:r>
              <a:rPr lang="en-US" sz="5400" dirty="0">
                <a:latin typeface="+mj-lt"/>
                <a:ea typeface="+mj-ea"/>
                <a:cs typeface="+mj-cs"/>
              </a:rPr>
              <a:t> de </a:t>
            </a:r>
            <a:r>
              <a:rPr lang="en-US" sz="5400" dirty="0" err="1">
                <a:latin typeface="+mj-lt"/>
                <a:ea typeface="+mj-ea"/>
                <a:cs typeface="+mj-cs"/>
              </a:rPr>
              <a:t>rotinas</a:t>
            </a:r>
            <a:r>
              <a:rPr lang="en-US" sz="5400" dirty="0">
                <a:latin typeface="+mj-lt"/>
                <a:ea typeface="+mj-ea"/>
                <a:cs typeface="+mj-cs"/>
              </a:rPr>
              <a:t> Linux-Ubuntu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23E3722-57E8-3A66-4512-A93FB7450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" r="-3" b="531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7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&#10;&#10;Descrição gerada automaticamente">
            <a:extLst>
              <a:ext uri="{FF2B5EF4-FFF2-40B4-BE49-F238E27FC236}">
                <a16:creationId xmlns:a16="http://schemas.microsoft.com/office/drawing/2014/main" id="{B813C233-89E3-1EB1-9CBA-AADD17DE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99789" cy="6858000"/>
          </a:xfr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B03C0FB0-0674-3E09-DDD4-EB5E3C43B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88" y="0"/>
            <a:ext cx="6892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0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imagem de jogo de vídeo game&#10;&#10;Descrição gerada automaticamente">
            <a:extLst>
              <a:ext uri="{FF2B5EF4-FFF2-40B4-BE49-F238E27FC236}">
                <a16:creationId xmlns:a16="http://schemas.microsoft.com/office/drawing/2014/main" id="{5B15703B-C42A-56A5-837C-C6042D870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844072" cy="6858000"/>
          </a:xfr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ACA8BE8-6B07-1AE3-7AA1-B9DD95AD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73" y="0"/>
            <a:ext cx="6474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40BC3FB-5F47-DA6D-54F5-95B32C531F3F}"/>
              </a:ext>
            </a:extLst>
          </p:cNvPr>
          <p:cNvSpPr txBox="1"/>
          <p:nvPr/>
        </p:nvSpPr>
        <p:spPr>
          <a:xfrm>
            <a:off x="793102" y="895739"/>
            <a:ext cx="10786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Verifiquei agendamentos anteriores no </a:t>
            </a:r>
            <a:r>
              <a:rPr lang="pt-BR" dirty="0" err="1"/>
              <a:t>crontab</a:t>
            </a:r>
            <a:r>
              <a:rPr lang="pt-BR" dirty="0"/>
              <a:t> Linux-Ubuntu</a:t>
            </a:r>
          </a:p>
          <a:p>
            <a:endParaRPr lang="pt-BR" dirty="0"/>
          </a:p>
          <a:p>
            <a:r>
              <a:rPr lang="pt-BR" dirty="0"/>
              <a:t>2 - Agendamento do script </a:t>
            </a:r>
            <a:r>
              <a:rPr lang="pt-BR" dirty="0" err="1"/>
              <a:t>python</a:t>
            </a:r>
            <a:r>
              <a:rPr lang="pt-BR" dirty="0"/>
              <a:t> agendado para rodar de minuto em minuto em caráter de teste</a:t>
            </a:r>
          </a:p>
          <a:p>
            <a:endParaRPr lang="pt-BR" dirty="0"/>
          </a:p>
          <a:p>
            <a:r>
              <a:rPr lang="pt-BR" dirty="0"/>
              <a:t>3 - fiz o script gerar um log </a:t>
            </a:r>
            <a:r>
              <a:rPr lang="pt-BR" dirty="0" err="1"/>
              <a:t>evidênciando</a:t>
            </a:r>
            <a:r>
              <a:rPr lang="pt-BR" dirty="0"/>
              <a:t> o funcionamento do mesmo </a:t>
            </a:r>
          </a:p>
        </p:txBody>
      </p:sp>
    </p:spTree>
    <p:extLst>
      <p:ext uri="{BB962C8B-B14F-4D97-AF65-F5344CB8AC3E}">
        <p14:creationId xmlns:p14="http://schemas.microsoft.com/office/powerpoint/2010/main" val="66736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T-Systems do Brasil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Jucimar Alexandre de Souza</dc:creator>
  <cp:lastModifiedBy>Jucimar Alexandre de Souza</cp:lastModifiedBy>
  <cp:revision>1</cp:revision>
  <dcterms:created xsi:type="dcterms:W3CDTF">2024-04-26T18:24:32Z</dcterms:created>
  <dcterms:modified xsi:type="dcterms:W3CDTF">2024-04-26T18:37:35Z</dcterms:modified>
</cp:coreProperties>
</file>