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95194" autoAdjust="0"/>
  </p:normalViewPr>
  <p:slideViewPr>
    <p:cSldViewPr>
      <p:cViewPr varScale="1">
        <p:scale>
          <a:sx n="49" d="100"/>
          <a:sy n="49" d="100"/>
        </p:scale>
        <p:origin x="7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37775" y="2724459"/>
            <a:ext cx="5482998" cy="418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Content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1022006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3DAE5247-0244-4123-A713-8D8809E80C70}"/>
              </a:ext>
            </a:extLst>
          </p:cNvPr>
          <p:cNvSpPr txBox="1"/>
          <p:nvPr/>
        </p:nvSpPr>
        <p:spPr>
          <a:xfrm>
            <a:off x="11277600" y="858641"/>
            <a:ext cx="6553200" cy="9312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Animal category might overshadow others.</a:t>
            </a: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endParaRPr lang="en-US" sz="28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Audience’s potential health consciousness.</a:t>
            </a: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endParaRPr lang="en-US" sz="28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Potential interest in educational content.</a:t>
            </a: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endParaRPr lang="en-US" sz="28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Further analysis to address popular negative reactions</a:t>
            </a: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endParaRPr lang="en-US" sz="28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Engagement campaigns to address low reaction months</a:t>
            </a: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940"/>
              </a:lnSpc>
              <a:buFont typeface="Arial" panose="020B0604020202020204" pitchFamily="34" charset="0"/>
              <a:buChar char="•"/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r>
              <a: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WHAT’S NEXT</a:t>
            </a: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More comprehensive real-time analysis with real to improve </a:t>
            </a:r>
            <a:r>
              <a:rPr lang="en-GB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company wide efficiency and performance. </a:t>
            </a: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3864" y="2363904"/>
            <a:ext cx="11708809" cy="5843090"/>
            <a:chOff x="0" y="0"/>
            <a:chExt cx="11564591" cy="499663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271938"/>
              <a:ext cx="11564591" cy="3724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NG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9B8A54-4286-301A-1ACD-D3C6CA8768B3}"/>
              </a:ext>
            </a:extLst>
          </p:cNvPr>
          <p:cNvSpPr txBox="1"/>
          <p:nvPr/>
        </p:nvSpPr>
        <p:spPr>
          <a:xfrm>
            <a:off x="8724068" y="2881156"/>
            <a:ext cx="75850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Buzz a fast growing social media company, has hired Accenture to enable them handle the demands of their rapid expansion.</a:t>
            </a:r>
          </a:p>
          <a:p>
            <a:endParaRPr lang="en-US" sz="2400" dirty="0"/>
          </a:p>
          <a:p>
            <a:r>
              <a:rPr lang="en-US" sz="2400" dirty="0"/>
              <a:t>The key deliverables of an initial 3 month project include:</a:t>
            </a:r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An audit of their big data practice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Recommendations for a successful IPO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An analysis of their content categories that highlights the top 5 categories with the largest aggregate popularity </a:t>
            </a:r>
          </a:p>
          <a:p>
            <a:pPr marL="571500" indent="-571500">
              <a:buFontTx/>
              <a:buChar char="-"/>
            </a:pPr>
            <a:endParaRPr lang="en-NG" sz="3600" dirty="0"/>
          </a:p>
          <a:p>
            <a:endParaRPr lang="en-NG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575FA9-2D62-7743-D11B-DF154E1FA44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83" y="1036339"/>
            <a:ext cx="6251816" cy="822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7C607B-4FA8-1A98-C94C-EAA5B9940758}"/>
              </a:ext>
            </a:extLst>
          </p:cNvPr>
          <p:cNvSpPr txBox="1"/>
          <p:nvPr/>
        </p:nvSpPr>
        <p:spPr>
          <a:xfrm>
            <a:off x="2243499" y="4958393"/>
            <a:ext cx="6900501" cy="5016758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Over 12.6m daily reactions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Need to makes sense of all these data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Content analysis to identify the top 5 most popular categories</a:t>
            </a:r>
            <a:endParaRPr lang="en-NG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B0FC65-9555-A63B-B3AB-EB42916586DB}"/>
              </a:ext>
            </a:extLst>
          </p:cNvPr>
          <p:cNvSpPr/>
          <p:nvPr/>
        </p:nvSpPr>
        <p:spPr>
          <a:xfrm>
            <a:off x="13566726" y="1471156"/>
            <a:ext cx="5291478" cy="143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Andrew Fleming </a:t>
            </a:r>
          </a:p>
          <a:p>
            <a:pPr algn="ctr"/>
            <a:r>
              <a:rPr lang="en-GB" sz="26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(Chief Technical Architect)</a:t>
            </a:r>
            <a:endParaRPr lang="en-NG" sz="2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FBDF1F-96B3-E32D-F837-4816F6F929B9}"/>
              </a:ext>
            </a:extLst>
          </p:cNvPr>
          <p:cNvSpPr/>
          <p:nvPr/>
        </p:nvSpPr>
        <p:spPr>
          <a:xfrm>
            <a:off x="13386676" y="4422372"/>
            <a:ext cx="5291478" cy="143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Marcus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DM Sans" pitchFamily="2" charset="0"/>
              </a:rPr>
              <a:t>Rompton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 </a:t>
            </a: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(Senior Principle)</a:t>
            </a:r>
            <a:endParaRPr lang="en-NG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07459-0EAF-2089-21C0-8B4A4C66A6A1}"/>
              </a:ext>
            </a:extLst>
          </p:cNvPr>
          <p:cNvSpPr/>
          <p:nvPr/>
        </p:nvSpPr>
        <p:spPr>
          <a:xfrm>
            <a:off x="13386676" y="7498912"/>
            <a:ext cx="5291478" cy="143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Adenugba </a:t>
            </a:r>
            <a:r>
              <a:rPr lang="en-GB" sz="2800" i="0" dirty="0" err="1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Oluwajuwon</a:t>
            </a:r>
            <a:endParaRPr lang="en-GB" sz="280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ctr"/>
            <a:r>
              <a:rPr lang="en-GB" sz="28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(Data Analyst)</a:t>
            </a:r>
            <a:endParaRPr lang="en-NG" sz="2800" dirty="0"/>
          </a:p>
        </p:txBody>
      </p:sp>
      <p:grpSp>
        <p:nvGrpSpPr>
          <p:cNvPr id="35" name="Group 28">
            <a:extLst>
              <a:ext uri="{FF2B5EF4-FFF2-40B4-BE49-F238E27FC236}">
                <a16:creationId xmlns:a16="http://schemas.microsoft.com/office/drawing/2014/main" id="{9B684FF1-1132-778D-BB1E-F7DBFEA66275}"/>
              </a:ext>
            </a:extLst>
          </p:cNvPr>
          <p:cNvGrpSpPr>
            <a:grpSpLocks noChangeAspect="1"/>
          </p:cNvGrpSpPr>
          <p:nvPr/>
        </p:nvGrpSpPr>
        <p:grpSpPr>
          <a:xfrm>
            <a:off x="11404139" y="1028700"/>
            <a:ext cx="2174041" cy="2165548"/>
            <a:chOff x="0" y="0"/>
            <a:chExt cx="6502400" cy="6477000"/>
          </a:xfrm>
        </p:grpSpPr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7DE354C-4838-1486-E9BC-E5089502E788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B53C7835-2284-C7FB-EAB3-0F34039AB5AD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87BAFEA-2E54-F6B4-1337-2560B9EA6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435" y="6987614"/>
            <a:ext cx="2155212" cy="2028655"/>
          </a:xfrm>
          <a:prstGeom prst="ellipse">
            <a:avLst/>
          </a:prstGeom>
          <a:ln w="63500" cap="rnd">
            <a:solidFill>
              <a:srgbClr val="A100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BB7B21-46C6-01AD-0EB7-5919DBFF15F2}"/>
              </a:ext>
            </a:extLst>
          </p:cNvPr>
          <p:cNvSpPr/>
          <p:nvPr/>
        </p:nvSpPr>
        <p:spPr>
          <a:xfrm>
            <a:off x="3860430" y="1069596"/>
            <a:ext cx="7645769" cy="13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Identification of requirements</a:t>
            </a:r>
            <a:endParaRPr lang="en-NG" sz="4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FE927-F46F-BA46-BA11-9E97FB0F5C50}"/>
              </a:ext>
            </a:extLst>
          </p:cNvPr>
          <p:cNvSpPr/>
          <p:nvPr/>
        </p:nvSpPr>
        <p:spPr>
          <a:xfrm>
            <a:off x="5864639" y="2754878"/>
            <a:ext cx="7645769" cy="13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Data extraction</a:t>
            </a:r>
            <a:endParaRPr lang="en-NG" sz="4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DE5AA5-FD80-A857-D417-67C7D12C3DA7}"/>
              </a:ext>
            </a:extLst>
          </p:cNvPr>
          <p:cNvSpPr/>
          <p:nvPr/>
        </p:nvSpPr>
        <p:spPr>
          <a:xfrm>
            <a:off x="7714481" y="4267751"/>
            <a:ext cx="7645769" cy="13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Data cleaning and modeling</a:t>
            </a:r>
            <a:endParaRPr lang="en-NG" sz="4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CBC41E-9C15-48CD-E711-0A63CC5149C5}"/>
              </a:ext>
            </a:extLst>
          </p:cNvPr>
          <p:cNvSpPr/>
          <p:nvPr/>
        </p:nvSpPr>
        <p:spPr>
          <a:xfrm>
            <a:off x="9664594" y="5864155"/>
            <a:ext cx="7645769" cy="13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Data analysis</a:t>
            </a:r>
            <a:endParaRPr lang="en-NG" sz="4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26FD0-7BAF-6784-43D5-8AC495976C65}"/>
              </a:ext>
            </a:extLst>
          </p:cNvPr>
          <p:cNvSpPr/>
          <p:nvPr/>
        </p:nvSpPr>
        <p:spPr>
          <a:xfrm>
            <a:off x="11690665" y="7663673"/>
            <a:ext cx="7645769" cy="13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Data Visualization</a:t>
            </a:r>
            <a:endParaRPr lang="en-NG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7950" y="225017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63386B-978A-862D-E34F-8E72F96685F5}"/>
              </a:ext>
            </a:extLst>
          </p:cNvPr>
          <p:cNvSpPr txBox="1"/>
          <p:nvPr/>
        </p:nvSpPr>
        <p:spPr>
          <a:xfrm>
            <a:off x="2528816" y="3151870"/>
            <a:ext cx="2168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16</a:t>
            </a:r>
          </a:p>
          <a:p>
            <a:pPr algn="ctr"/>
            <a:r>
              <a:rPr lang="en-US" sz="3600" dirty="0"/>
              <a:t>Content </a:t>
            </a:r>
          </a:p>
          <a:p>
            <a:pPr algn="ctr"/>
            <a:r>
              <a:rPr lang="en-US" sz="3600" dirty="0"/>
              <a:t>Categories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F2FDB-6618-99C6-9668-D3C9B1A48DFB}"/>
              </a:ext>
            </a:extLst>
          </p:cNvPr>
          <p:cNvSpPr txBox="1"/>
          <p:nvPr/>
        </p:nvSpPr>
        <p:spPr>
          <a:xfrm>
            <a:off x="7494111" y="3151870"/>
            <a:ext cx="2703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1897</a:t>
            </a:r>
          </a:p>
          <a:p>
            <a:pPr algn="ctr"/>
            <a:r>
              <a:rPr lang="en-US" sz="3600" dirty="0"/>
              <a:t>Reactions to Animal Posts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8D722A-EC27-777C-FBDD-513FA145D372}"/>
              </a:ext>
            </a:extLst>
          </p:cNvPr>
          <p:cNvSpPr txBox="1"/>
          <p:nvPr/>
        </p:nvSpPr>
        <p:spPr>
          <a:xfrm>
            <a:off x="11697208" y="3151870"/>
            <a:ext cx="4950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February</a:t>
            </a:r>
          </a:p>
          <a:p>
            <a:pPr algn="ctr"/>
            <a:r>
              <a:rPr lang="en-US" sz="3600" dirty="0"/>
              <a:t>has least number of reactions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4AD8152-6F39-1B81-FB28-9D4BC68196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00" y="1684020"/>
            <a:ext cx="9011890" cy="7498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74DCBE0-D26F-70C3-64E2-775AE647D3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04" y="1211580"/>
            <a:ext cx="8792638" cy="78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237</Words>
  <Application>Microsoft Office PowerPoint</Application>
  <PresentationFormat>Custom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Clear Sans Regular Bold</vt:lpstr>
      <vt:lpstr>Calibri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Favour Adenugba</cp:lastModifiedBy>
  <cp:revision>14</cp:revision>
  <dcterms:created xsi:type="dcterms:W3CDTF">2006-08-16T00:00:00Z</dcterms:created>
  <dcterms:modified xsi:type="dcterms:W3CDTF">2024-03-25T08:40:32Z</dcterms:modified>
  <dc:identifier>DAEhDyfaYKE</dc:identifier>
</cp:coreProperties>
</file>