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14deaa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614deaa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14deaa7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14deaa7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14deaa7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14deaa7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14deaa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614deaa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4a8228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4a8228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614deaa7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614deaa7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614deaa7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614deaa7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614deaa7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614deaa7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Round-Trip Flight 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206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907925"/>
            <a:ext cx="7505700" cy="4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presentation covers the results of the analysis of the flight data.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results are presented:</a:t>
            </a:r>
            <a:endParaRPr sz="1600"/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Busiest round-trip routes</a:t>
            </a:r>
            <a:endParaRPr sz="1600"/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Most profitable round-trip routes</a:t>
            </a:r>
            <a:endParaRPr sz="1600"/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Recommended round-trip routes for investment</a:t>
            </a:r>
            <a:endParaRPr sz="1600"/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Number of round-trip flights to break even for recommended routes</a:t>
            </a:r>
            <a:endParaRPr sz="1600"/>
          </a:p>
          <a:p>
            <a:pPr marL="9144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key Performance Indicators (KPI’s) to track for recommended routes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244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Busiest Round-Trip Routes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550" y="857400"/>
            <a:ext cx="3542300" cy="3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3C6F1A-9CE6-D8BB-32EA-1F30D2551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9" y="978156"/>
            <a:ext cx="4099168" cy="3460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244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Profitable Round-Trip Routes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396" y="847650"/>
            <a:ext cx="3143750" cy="3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134EF2-B167-3031-B340-B020C2430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2" y="990600"/>
            <a:ext cx="4290246" cy="3706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Round-Trip Routes for Investment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24050" y="1262625"/>
            <a:ext cx="76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Based on the wide gap in profit margin between these trips and others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recommend that the company invest in: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LAX-JFK (Los Angeles International Airport - John F Kennedy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LGA-BOS (La Guardia Airport - General Edward Lawrence Logan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OGG-HNL (Kahului Airport - Daniel K Inouye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LGA-DCA (La Guardia Airport - Ronald Reagan Washington 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SFO-LAX (San Francisco International Airport - Los Angeles International Airport)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Round-Trip Routes for Investment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50" y="990600"/>
            <a:ext cx="2857500" cy="26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8806B1-9159-2D0E-5233-1D107B21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" y="990600"/>
            <a:ext cx="4331909" cy="37446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Even Analysis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51" y="879050"/>
            <a:ext cx="26371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DEDEAD-B17A-7EDA-D56B-973348A3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3" y="993058"/>
            <a:ext cx="4563342" cy="3823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 (KPI’s) to Track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932450" y="909900"/>
            <a:ext cx="7422000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the analysis carried it was seen that these parameters help to determine the overall cost and revenue and then profit associated with a route.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round trips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occupation rate per flight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cost of ticket for different airlines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initial departure delay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initial arrival delay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final departure delay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penalizable final arrival delay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Revenue per flight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Cost per flight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Profit per flight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revenue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cost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profit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51875" y="244000"/>
            <a:ext cx="8253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932450" y="909900"/>
            <a:ext cx="7422000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From this analysis, adequate information has been provided to recommend round trip routes to invest in.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This information should help guide the decision-making process of relevant stakeholders.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</vt:lpstr>
      <vt:lpstr>Calibri</vt:lpstr>
      <vt:lpstr>Arial</vt:lpstr>
      <vt:lpstr>Shift</vt:lpstr>
      <vt:lpstr>Round-Trip Flight Data Analysis</vt:lpstr>
      <vt:lpstr>Outline</vt:lpstr>
      <vt:lpstr>Busiest Round-Trip Routes</vt:lpstr>
      <vt:lpstr>Most Profitable Round-Trip Routes</vt:lpstr>
      <vt:lpstr>Recommended Round-Trip Routes for Investment</vt:lpstr>
      <vt:lpstr>Recommended Round-Trip Routes for Investment</vt:lpstr>
      <vt:lpstr>Break Even Analysis</vt:lpstr>
      <vt:lpstr>Key Performance Indicators (KPI’s) to Track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Round-Trip Flight Data Analysis</dc:title>
  <cp:lastModifiedBy>Favour Adenugba</cp:lastModifiedBy>
  <cp:revision>1</cp:revision>
  <dcterms:modified xsi:type="dcterms:W3CDTF">2024-02-27T18:30:10Z</dcterms:modified>
</cp:coreProperties>
</file>