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8614deaa76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8614deaa7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8614deaa76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8614deaa76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8614deaa76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8614deaa76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8614deaa76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8614deaa76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e84a8228f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e84a8228f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8614deaa76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8614deaa76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8614deaa76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8614deaa76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8614deaa76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8614deaa76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Round-Trip Flight Data Analysis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819150" y="2064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34" name="Google Shape;134;p14"/>
          <p:cNvSpPr txBox="1"/>
          <p:nvPr>
            <p:ph idx="1" type="body"/>
          </p:nvPr>
        </p:nvSpPr>
        <p:spPr>
          <a:xfrm>
            <a:off x="819150" y="907925"/>
            <a:ext cx="7505700" cy="40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This presentation covers the results of the analysis of the flight data.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following results are presented:</a:t>
            </a:r>
            <a:endParaRPr sz="1600"/>
          </a:p>
          <a:p>
            <a:pPr indent="-3302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B</a:t>
            </a:r>
            <a:r>
              <a:rPr lang="en" sz="1600"/>
              <a:t>usiest round-trip routes</a:t>
            </a:r>
            <a:endParaRPr sz="1600"/>
          </a:p>
          <a:p>
            <a:pPr indent="-3302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Most profitable round-trip routes</a:t>
            </a:r>
            <a:endParaRPr sz="1600"/>
          </a:p>
          <a:p>
            <a:pPr indent="-3302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Recommended</a:t>
            </a:r>
            <a:r>
              <a:rPr lang="en" sz="1600"/>
              <a:t> round-trip routes for investment</a:t>
            </a:r>
            <a:endParaRPr sz="1600"/>
          </a:p>
          <a:p>
            <a:pPr indent="-3302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Number of round-trip flights to break even for recommended routes</a:t>
            </a:r>
            <a:endParaRPr sz="1600"/>
          </a:p>
          <a:p>
            <a:pPr indent="-3302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key Performance Indicators (KPI’s) to track </a:t>
            </a:r>
            <a:r>
              <a:rPr lang="en" sz="1600"/>
              <a:t>for recommended routes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819150" y="244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Busiest Round-Trip Routes</a:t>
            </a:r>
            <a:endParaRPr/>
          </a:p>
        </p:txBody>
      </p:sp>
      <p:pic>
        <p:nvPicPr>
          <p:cNvPr id="140" name="Google Shape;140;p15"/>
          <p:cNvPicPr preferRelativeResize="0"/>
          <p:nvPr/>
        </p:nvPicPr>
        <p:blipFill rotWithShape="1">
          <a:blip r:embed="rId3">
            <a:alphaModFix/>
          </a:blip>
          <a:srcRect b="0" l="6105" r="9684" t="0"/>
          <a:stretch/>
        </p:blipFill>
        <p:spPr>
          <a:xfrm>
            <a:off x="819150" y="1010100"/>
            <a:ext cx="3843074" cy="34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2550" y="1010100"/>
            <a:ext cx="3542300" cy="34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244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Profitable Round-Trip Routes</a:t>
            </a:r>
            <a:endParaRPr/>
          </a:p>
        </p:txBody>
      </p:sp>
      <p:pic>
        <p:nvPicPr>
          <p:cNvPr id="147" name="Google Shape;14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990600"/>
            <a:ext cx="4061150" cy="331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1100" y="990600"/>
            <a:ext cx="3143750" cy="34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451875" y="244000"/>
            <a:ext cx="82536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Recommended Round-Trip Routes for Investment</a:t>
            </a:r>
            <a:endParaRPr/>
          </a:p>
        </p:txBody>
      </p:sp>
      <p:sp>
        <p:nvSpPr>
          <p:cNvPr id="154" name="Google Shape;154;p17"/>
          <p:cNvSpPr txBox="1"/>
          <p:nvPr/>
        </p:nvSpPr>
        <p:spPr>
          <a:xfrm>
            <a:off x="824050" y="1262625"/>
            <a:ext cx="76422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Based on the wide gap in profit margin between these trips and others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 recommend that the company invest in: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LAX-JFK (Los Angeles International Airport - John F Kennedy International Airport)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LGA-BOS (La Guardia Airport - General Edward Lawrence Logan International Airport)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OGG-HNL (Kahului Airport - Daniel K Inouye International Airport)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LGA-DCA (La Guardia Airport - Ronald Reagan Washington National Airport)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SFO-LAX (San Francisco International Airport - Los Angeles International Airport)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451875" y="244000"/>
            <a:ext cx="82536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Recommended Round-Trip Routes for Investment</a:t>
            </a:r>
            <a:endParaRPr/>
          </a:p>
        </p:txBody>
      </p:sp>
      <p:pic>
        <p:nvPicPr>
          <p:cNvPr id="160" name="Google Shape;160;p18"/>
          <p:cNvPicPr preferRelativeResize="0"/>
          <p:nvPr/>
        </p:nvPicPr>
        <p:blipFill rotWithShape="1">
          <a:blip r:embed="rId3">
            <a:alphaModFix/>
          </a:blip>
          <a:srcRect b="0" l="0" r="7270" t="0"/>
          <a:stretch/>
        </p:blipFill>
        <p:spPr>
          <a:xfrm>
            <a:off x="819150" y="990600"/>
            <a:ext cx="4444675" cy="3310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7350" y="990600"/>
            <a:ext cx="2857500" cy="26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451875" y="244000"/>
            <a:ext cx="82536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 Even</a:t>
            </a:r>
            <a:r>
              <a:rPr lang="en"/>
              <a:t> Analysis</a:t>
            </a:r>
            <a:endParaRPr/>
          </a:p>
        </p:txBody>
      </p:sp>
      <p:pic>
        <p:nvPicPr>
          <p:cNvPr id="167" name="Google Shape;16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2451" y="879050"/>
            <a:ext cx="2637175" cy="353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50" y="990600"/>
            <a:ext cx="4076199" cy="342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451875" y="244000"/>
            <a:ext cx="82536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Performance Indicators (KPI’s) to Track</a:t>
            </a:r>
            <a:endParaRPr/>
          </a:p>
        </p:txBody>
      </p:sp>
      <p:sp>
        <p:nvSpPr>
          <p:cNvPr id="174" name="Google Shape;174;p20"/>
          <p:cNvSpPr txBox="1"/>
          <p:nvPr/>
        </p:nvSpPr>
        <p:spPr>
          <a:xfrm>
            <a:off x="932450" y="909900"/>
            <a:ext cx="7422000" cy="37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From the analysis carried it was seen that these parameters help to determine the overall cost and revenue and then profit associated with a route.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Number of round trips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Average occupation rate per flight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Average cost of ticket for different airlines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Average penalizable initial departure delay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Average penalizable initial arrival delay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Average penalizable final departure delay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Average penalizable final arrival delay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Revenue per flight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Cost per flight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Profit per flight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Total revenue	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Total cost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Total profit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451875" y="244000"/>
            <a:ext cx="82536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80" name="Google Shape;180;p21"/>
          <p:cNvSpPr txBox="1"/>
          <p:nvPr/>
        </p:nvSpPr>
        <p:spPr>
          <a:xfrm>
            <a:off x="932450" y="909900"/>
            <a:ext cx="7422000" cy="37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From this analysis adequate information has been provided to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recommend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round trip routes to invest in.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This information should help guide the decision-making process of relevant stakeholders.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