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8" r:id="rId3"/>
    <p:sldId id="257" r:id="rId4"/>
    <p:sldId id="260" r:id="rId5"/>
    <p:sldId id="261" r:id="rId6"/>
    <p:sldId id="262" r:id="rId7"/>
    <p:sldId id="264" r:id="rId8"/>
    <p:sldId id="265" r:id="rId9"/>
    <p:sldId id="267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509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6919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0221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01095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836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192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0073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408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159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82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93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7342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479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17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75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216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813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0B473-47EF-4230-B547-1A71F8417C45}" type="datetimeFigureOut">
              <a:rPr lang="en-NG" smtClean="0"/>
              <a:t>12/06/2024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CDC8F64-255B-47C0-91CA-C2603C73ECD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5779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598312"/>
            <a:ext cx="9001462" cy="652463"/>
          </a:xfrm>
        </p:spPr>
        <p:txBody>
          <a:bodyPr>
            <a:normAutofit/>
          </a:bodyPr>
          <a:lstStyle/>
          <a:p>
            <a:r>
              <a:rPr lang="en-US" sz="3200" b="1" dirty="0"/>
              <a:t>Corona Virus Analysis</a:t>
            </a:r>
            <a:endParaRPr lang="en-NG" sz="3200" b="1" dirty="0"/>
          </a:p>
        </p:txBody>
      </p:sp>
    </p:spTree>
    <p:extLst>
      <p:ext uri="{BB962C8B-B14F-4D97-AF65-F5344CB8AC3E}">
        <p14:creationId xmlns:p14="http://schemas.microsoft.com/office/powerpoint/2010/main" val="344847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Statistical spread of corona virus confirmed cases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31A97D-DE99-F5DF-A6B8-3B1B1F1F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1533525"/>
            <a:ext cx="8447274" cy="854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49292-ECEC-0213-EB34-DBB380116B3B}"/>
              </a:ext>
            </a:extLst>
          </p:cNvPr>
          <p:cNvSpPr txBox="1"/>
          <p:nvPr/>
        </p:nvSpPr>
        <p:spPr>
          <a:xfrm>
            <a:off x="579121" y="3084502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Statistical spread of corona virus recoveries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E35B0-B950-AF13-E4B8-F5C7DAA2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817577"/>
            <a:ext cx="7617509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Statistical spread of corona virus deaths data per month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3F475-F607-8C67-E385-E0646484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1533525"/>
            <a:ext cx="5737860" cy="47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7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662940" y="881062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Country with highest number of confirmed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8AA8D-ED98-C600-CDE1-831101859354}"/>
              </a:ext>
            </a:extLst>
          </p:cNvPr>
          <p:cNvSpPr txBox="1"/>
          <p:nvPr/>
        </p:nvSpPr>
        <p:spPr>
          <a:xfrm>
            <a:off x="662940" y="2695925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Country with lowest number of deaths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4B528-1640-1733-8603-14FDE31A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0" y="1452735"/>
            <a:ext cx="8182329" cy="971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6E4327-A388-87E1-14CC-A18D4C17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0" y="3300304"/>
            <a:ext cx="8182328" cy="8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2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662940" y="881062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Top 5 countries with highest recoveries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7AA9-A1B7-6384-7691-99C8E2808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1533525"/>
            <a:ext cx="5921766" cy="30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4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Conclusion</a:t>
            </a:r>
            <a:endParaRPr lang="en-NG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00A34-B131-1606-8093-84F34A09C685}"/>
              </a:ext>
            </a:extLst>
          </p:cNvPr>
          <p:cNvSpPr txBox="1"/>
          <p:nvPr/>
        </p:nvSpPr>
        <p:spPr>
          <a:xfrm>
            <a:off x="352022" y="1171410"/>
            <a:ext cx="114879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This data analysis project uncovered valuable insights to support decision making with regards to the corona virus pandemic.</a:t>
            </a:r>
          </a:p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Hope you found it insightful.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Drop you questions and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Thank YOU!!!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143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451900"/>
            <a:ext cx="9001462" cy="288808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Corona Virus Analysis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Adenugba oluwajuwon</a:t>
            </a:r>
            <a:br>
              <a:rPr lang="en-US" sz="3200" b="1" dirty="0"/>
            </a:br>
            <a:r>
              <a:rPr lang="en-US" sz="3200" b="1" dirty="0"/>
              <a:t>mentorness internship</a:t>
            </a:r>
            <a:br>
              <a:rPr lang="en-US" sz="3200" b="1" dirty="0"/>
            </a:br>
            <a:r>
              <a:rPr lang="en-US" sz="3200" b="1" dirty="0"/>
              <a:t>Batch Name: MIP-DA-09</a:t>
            </a:r>
            <a:endParaRPr lang="en-NG" sz="3200" b="1" dirty="0"/>
          </a:p>
        </p:txBody>
      </p:sp>
    </p:spTree>
    <p:extLst>
      <p:ext uri="{BB962C8B-B14F-4D97-AF65-F5344CB8AC3E}">
        <p14:creationId xmlns:p14="http://schemas.microsoft.com/office/powerpoint/2010/main" val="225762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Project overview</a:t>
            </a:r>
            <a:endParaRPr lang="en-NG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00A34-B131-1606-8093-84F34A09C685}"/>
              </a:ext>
            </a:extLst>
          </p:cNvPr>
          <p:cNvSpPr txBox="1"/>
          <p:nvPr/>
        </p:nvSpPr>
        <p:spPr>
          <a:xfrm>
            <a:off x="352022" y="1171410"/>
            <a:ext cx="11487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CORONA VIRUS pandemic has had a significant impact on public health and has created an urgent need for data-driven insights to understand the spread of the virus.</a:t>
            </a:r>
          </a:p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This research project aims at analysing a CORONA VIRUS dataset using SQL to derive meaningful insights and present the findings.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25238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Dataset overview</a:t>
            </a:r>
            <a:endParaRPr lang="en-NG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00A34-B131-1606-8093-84F34A09C685}"/>
              </a:ext>
            </a:extLst>
          </p:cNvPr>
          <p:cNvSpPr txBox="1"/>
          <p:nvPr/>
        </p:nvSpPr>
        <p:spPr>
          <a:xfrm>
            <a:off x="352022" y="1171410"/>
            <a:ext cx="1148795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78386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Columns: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Province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Country/Region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Latitude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Longitude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Date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Confirmed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Deaths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Start date: 2020-01-22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End date: 2021-06-13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 Months of data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14592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Cleaning</a:t>
            </a:r>
            <a:endParaRPr lang="en-NG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00A34-B131-1606-8093-84F34A09C685}"/>
              </a:ext>
            </a:extLst>
          </p:cNvPr>
          <p:cNvSpPr txBox="1"/>
          <p:nvPr/>
        </p:nvSpPr>
        <p:spPr>
          <a:xfrm>
            <a:off x="352022" y="1171410"/>
            <a:ext cx="114879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Taiwan* </a:t>
            </a:r>
            <a:r>
              <a:rPr lang="en-US" sz="3200" dirty="0">
                <a:sym typeface="Wingdings" panose="05000000000000000000" pitchFamily="2" charset="2"/>
              </a:rPr>
              <a:t> Taiwan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Date entries were 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Appropriate datatypes were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No null entries discovered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6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Monthly average for confirmed cases, deaths, and recoveries</a:t>
            </a:r>
            <a:endParaRPr lang="en-N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B101B-4EBB-A2B6-9390-21A698B0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1756757"/>
            <a:ext cx="5062285" cy="45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Most frequent value for confirmed cases, deaths, and recoveries each month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54E0AE-8EC1-68DC-3DB1-32F60D0D9BDF}"/>
              </a:ext>
            </a:extLst>
          </p:cNvPr>
          <p:cNvGrpSpPr/>
          <p:nvPr/>
        </p:nvGrpSpPr>
        <p:grpSpPr>
          <a:xfrm>
            <a:off x="662940" y="1883259"/>
            <a:ext cx="7316719" cy="4490997"/>
            <a:chOff x="3187074" y="2646994"/>
            <a:chExt cx="4596565" cy="35771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7DE867-3BBF-BFA6-8F34-BEBDE1C2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171" y="2661283"/>
              <a:ext cx="1352739" cy="3562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E4A191-6375-5ABD-CDA4-D41DC445B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074" y="2646995"/>
              <a:ext cx="1505160" cy="35628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67A14B-ED3C-853C-79F6-A5A645D44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847" y="2646994"/>
              <a:ext cx="1552792" cy="3562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8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Minimum values for confirmed cases, deaths, and recoveries each year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8593-87A8-6921-115C-0F644EDD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1502300"/>
            <a:ext cx="9093039" cy="136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21745-F2F5-BF92-30E0-8838F664144A}"/>
              </a:ext>
            </a:extLst>
          </p:cNvPr>
          <p:cNvSpPr txBox="1"/>
          <p:nvPr/>
        </p:nvSpPr>
        <p:spPr>
          <a:xfrm>
            <a:off x="579120" y="3565477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Maximum values for confirmed cases, deaths, and recoveries each year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86584-1960-CE8F-D30E-994A91C4A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" y="4399547"/>
            <a:ext cx="9504643" cy="16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492F-0B7A-B10D-4219-BEB26A8C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28599"/>
            <a:ext cx="9001462" cy="6524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Analysis</a:t>
            </a:r>
            <a:endParaRPr lang="en-NG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E2173-CFF0-FD8F-9EC8-540ADE1C9F9A}"/>
              </a:ext>
            </a:extLst>
          </p:cNvPr>
          <p:cNvSpPr txBox="1"/>
          <p:nvPr/>
        </p:nvSpPr>
        <p:spPr>
          <a:xfrm>
            <a:off x="662940" y="881062"/>
            <a:ext cx="10949940" cy="6524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6059F-1C9E-6967-EFEC-B3249FB6EABC}"/>
              </a:ext>
            </a:extLst>
          </p:cNvPr>
          <p:cNvSpPr txBox="1"/>
          <p:nvPr/>
        </p:nvSpPr>
        <p:spPr>
          <a:xfrm>
            <a:off x="579120" y="902136"/>
            <a:ext cx="1103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Total number of confirmed cases, deaths, and recoveries each month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272DD-3BF7-97BF-B8E8-2B5273DF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54599"/>
            <a:ext cx="5516880" cy="48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90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705</TotalTime>
  <Words>279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Mesh</vt:lpstr>
      <vt:lpstr>Corona Virus Analysis</vt:lpstr>
      <vt:lpstr>Corona Virus Analysis     Adenugba oluwajuwon mentorness internship Batch Name: MIP-DA-09</vt:lpstr>
      <vt:lpstr>Project overview</vt:lpstr>
      <vt:lpstr>Dataset overview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Operators in SQL</dc:title>
  <dc:creator>Favour Adenugba</dc:creator>
  <cp:lastModifiedBy>Favour Adenugba</cp:lastModifiedBy>
  <cp:revision>6</cp:revision>
  <dcterms:created xsi:type="dcterms:W3CDTF">2024-05-30T13:34:05Z</dcterms:created>
  <dcterms:modified xsi:type="dcterms:W3CDTF">2024-06-12T12:59:04Z</dcterms:modified>
</cp:coreProperties>
</file>