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32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3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2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8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5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0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0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dacribz/csci3055u.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Sorting Algorithms with Perl</a:t>
            </a:r>
            <a:br>
              <a:rPr lang="en-CA" dirty="0"/>
            </a:br>
            <a:r>
              <a:rPr lang="en-CA" sz="3600" dirty="0">
                <a:hlinkClick r:id="rId2"/>
              </a:rPr>
              <a:t>https://github.com/Judacribz/csci3055u.project.git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Jude Sheron Balasingam</a:t>
            </a:r>
          </a:p>
          <a:p>
            <a:r>
              <a:rPr lang="en-CA" dirty="0"/>
              <a:t>100504990</a:t>
            </a:r>
          </a:p>
        </p:txBody>
      </p:sp>
    </p:spTree>
    <p:extLst>
      <p:ext uri="{BB962C8B-B14F-4D97-AF65-F5344CB8AC3E}">
        <p14:creationId xmlns:p14="http://schemas.microsoft.com/office/powerpoint/2010/main" val="213706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    added threading, adds results to spreadsheets</a:t>
            </a:r>
          </a:p>
          <a:p>
            <a:endParaRPr lang="en-CA" sz="2000" dirty="0"/>
          </a:p>
          <a:p>
            <a:r>
              <a:rPr lang="en-CA" sz="2000" dirty="0"/>
              <a:t>commit aabaf6b12f02f08decb30859abe23123a2327100</a:t>
            </a:r>
          </a:p>
          <a:p>
            <a:r>
              <a:rPr lang="en-CA" sz="2000" dirty="0"/>
              <a:t>Author: </a:t>
            </a:r>
            <a:r>
              <a:rPr lang="en-CA" sz="2000" dirty="0" err="1"/>
              <a:t>judacribz</a:t>
            </a:r>
            <a:r>
              <a:rPr lang="en-CA" sz="2000" dirty="0"/>
              <a:t> &lt;sheron.balas@gmail.com&gt;</a:t>
            </a:r>
          </a:p>
          <a:p>
            <a:r>
              <a:rPr lang="en-CA" sz="2000" dirty="0"/>
              <a:t>Date:   Sun Apr 17 23:59:13 2016 -0400</a:t>
            </a:r>
          </a:p>
          <a:p>
            <a:endParaRPr lang="en-CA" sz="2000" dirty="0"/>
          </a:p>
          <a:p>
            <a:r>
              <a:rPr lang="en-CA" sz="2000" dirty="0"/>
              <a:t>    added bunch of sorting methods</a:t>
            </a:r>
          </a:p>
          <a:p>
            <a:endParaRPr lang="en-CA" sz="2000" dirty="0"/>
          </a:p>
          <a:p>
            <a:r>
              <a:rPr lang="en-CA" sz="2000" dirty="0"/>
              <a:t>commit 085322e4937466c57459bbeef664d03e59fa043e</a:t>
            </a:r>
          </a:p>
          <a:p>
            <a:r>
              <a:rPr lang="en-CA" sz="2000" dirty="0"/>
              <a:t>Author: </a:t>
            </a:r>
            <a:r>
              <a:rPr lang="en-CA" sz="2000" dirty="0" err="1"/>
              <a:t>Judacribz</a:t>
            </a:r>
            <a:r>
              <a:rPr lang="en-CA" sz="2000" dirty="0"/>
              <a:t> &lt;sheron.balas@gmail.com&gt;</a:t>
            </a:r>
          </a:p>
          <a:p>
            <a:r>
              <a:rPr lang="en-CA" sz="2000" dirty="0"/>
              <a:t>Date:   Sun Apr 17 18:24:24 2016 -0400</a:t>
            </a:r>
          </a:p>
          <a:p>
            <a:endParaRPr lang="en-CA" sz="2000" dirty="0"/>
          </a:p>
          <a:p>
            <a:r>
              <a:rPr lang="en-CA" sz="2000" dirty="0"/>
              <a:t>    Update sort.pl</a:t>
            </a:r>
          </a:p>
          <a:p>
            <a:endParaRPr lang="en-CA" sz="2000" dirty="0"/>
          </a:p>
          <a:p>
            <a:r>
              <a:rPr lang="en-CA" sz="2000" dirty="0"/>
              <a:t>commit bdf9bce65dcd7c0517464e9c69ae6b193a5e599d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061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Must figure out fastest sorting algorithm using concurrency in Perl</a:t>
            </a:r>
          </a:p>
        </p:txBody>
      </p:sp>
    </p:spTree>
    <p:extLst>
      <p:ext uri="{BB962C8B-B14F-4D97-AF65-F5344CB8AC3E}">
        <p14:creationId xmlns:p14="http://schemas.microsoft.com/office/powerpoint/2010/main" val="34757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Python would be written very similar to </a:t>
            </a:r>
            <a:r>
              <a:rPr lang="en-CA" sz="4000" dirty="0" err="1"/>
              <a:t>perl</a:t>
            </a:r>
            <a:r>
              <a:rPr lang="en-CA" sz="4000" dirty="0"/>
              <a:t> in ways for this problem</a:t>
            </a:r>
          </a:p>
          <a:p>
            <a:r>
              <a:rPr lang="en-CA" sz="4000" dirty="0"/>
              <a:t>Would be more complicated in Java. Much more steps.</a:t>
            </a:r>
          </a:p>
          <a:p>
            <a:pPr marL="0" indent="0">
              <a:buNone/>
            </a:pPr>
            <a:r>
              <a:rPr lang="en-CA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1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Perl environment called Strawberry </a:t>
            </a:r>
            <a:r>
              <a:rPr lang="en-CA" sz="4000" dirty="0" err="1"/>
              <a:t>perl</a:t>
            </a:r>
            <a:endParaRPr lang="en-CA" sz="4000" dirty="0"/>
          </a:p>
          <a:p>
            <a:r>
              <a:rPr lang="en-CA" sz="4000" dirty="0"/>
              <a:t>Used Vim and sublime text editor to write code</a:t>
            </a:r>
          </a:p>
          <a:p>
            <a:r>
              <a:rPr lang="en-CA" sz="4000" dirty="0"/>
              <a:t>Used excel to output times.</a:t>
            </a:r>
          </a:p>
        </p:txBody>
      </p:sp>
    </p:spTree>
    <p:extLst>
      <p:ext uri="{BB962C8B-B14F-4D97-AF65-F5344CB8AC3E}">
        <p14:creationId xmlns:p14="http://schemas.microsoft.com/office/powerpoint/2010/main" val="193128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</a:t>
            </a:r>
            <a:r>
              <a:rPr lang="en-CA" dirty="0" err="1"/>
              <a:t>featrues</a:t>
            </a:r>
            <a:br>
              <a:rPr lang="en-CA" dirty="0"/>
            </a:br>
            <a:r>
              <a:rPr lang="en-C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Threads</a:t>
            </a:r>
          </a:p>
          <a:p>
            <a:r>
              <a:rPr lang="en-CA" dirty="0"/>
              <a:t>Using functions as arguments</a:t>
            </a:r>
          </a:p>
          <a:p>
            <a:r>
              <a:rPr lang="en-CA" dirty="0"/>
              <a:t>Lexical scoping</a:t>
            </a:r>
          </a:p>
          <a:p>
            <a:r>
              <a:rPr lang="en-CA" dirty="0"/>
              <a:t>Writing to excel file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761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Just like threads in </a:t>
            </a:r>
            <a:r>
              <a:rPr lang="en-CA" dirty="0" err="1"/>
              <a:t>clojure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Using functions as data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2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 order to run</a:t>
            </a:r>
            <a:r>
              <a:rPr lang="en-CA"/>
              <a:t>: “perl</a:t>
            </a:r>
            <a:r>
              <a:rPr lang="en-CA" dirty="0"/>
              <a:t> main.pl”</a:t>
            </a:r>
          </a:p>
        </p:txBody>
      </p:sp>
    </p:spTree>
    <p:extLst>
      <p:ext uri="{BB962C8B-B14F-4D97-AF65-F5344CB8AC3E}">
        <p14:creationId xmlns:p14="http://schemas.microsoft.com/office/powerpoint/2010/main" val="3501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Sorting Algorithms with Perl https://github.com/Judacribz/csci3055u.project.git</vt:lpstr>
      <vt:lpstr>Git Log</vt:lpstr>
      <vt:lpstr>Problem</vt:lpstr>
      <vt:lpstr> Alternatives</vt:lpstr>
      <vt:lpstr>Build Tools</vt:lpstr>
      <vt:lpstr>Language featrues  </vt:lpstr>
      <vt:lpstr>Relating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with Perl https://github.com/Judacribz/csci3055u.project.git</dc:title>
  <dc:creator>Sheron Balasingam</dc:creator>
  <cp:lastModifiedBy>Sheron Balasingam</cp:lastModifiedBy>
  <cp:revision>3</cp:revision>
  <dcterms:created xsi:type="dcterms:W3CDTF">2016-04-21T10:32:05Z</dcterms:created>
  <dcterms:modified xsi:type="dcterms:W3CDTF">2016-04-21T10:57:12Z</dcterms:modified>
</cp:coreProperties>
</file>