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5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8" r:id="rId9"/>
    <p:sldId id="269" r:id="rId10"/>
    <p:sldId id="271" r:id="rId11"/>
    <p:sldId id="265" r:id="rId12"/>
    <p:sldId id="266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2"/>
  </p:normalViewPr>
  <p:slideViewPr>
    <p:cSldViewPr snapToGrid="0" snapToObjects="1">
      <p:cViewPr>
        <p:scale>
          <a:sx n="110" d="100"/>
          <a:sy n="11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68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82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88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45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3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0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13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92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7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72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1" r:id="rId1"/>
    <p:sldLayoutId id="2147484552" r:id="rId2"/>
    <p:sldLayoutId id="2147484553" r:id="rId3"/>
    <p:sldLayoutId id="2147484554" r:id="rId4"/>
    <p:sldLayoutId id="2147484555" r:id="rId5"/>
    <p:sldLayoutId id="2147484556" r:id="rId6"/>
    <p:sldLayoutId id="2147484557" r:id="rId7"/>
    <p:sldLayoutId id="2147484558" r:id="rId8"/>
    <p:sldLayoutId id="2147484559" r:id="rId9"/>
    <p:sldLayoutId id="2147484560" r:id="rId10"/>
    <p:sldLayoutId id="21474845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2E56-03DE-954F-98BC-D2250B9CF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IGDB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B4D95-FA8C-AB42-A2E5-A6EF7807A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Internet Game Database</a:t>
            </a:r>
          </a:p>
          <a:p>
            <a:r>
              <a:rPr lang="en-US" dirty="0"/>
              <a:t>	web scraping • data manipulation • data visualization • 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2883301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A5E9-D8F5-9041-BE5F-009CA3BC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video games getting better or worst over TIME?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55E03-13B6-0348-8F16-8CF31A442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494" y="2016125"/>
            <a:ext cx="8681012" cy="4037356"/>
          </a:xfrm>
        </p:spPr>
      </p:pic>
    </p:spTree>
    <p:extLst>
      <p:ext uri="{BB962C8B-B14F-4D97-AF65-F5344CB8AC3E}">
        <p14:creationId xmlns:p14="http://schemas.microsoft.com/office/powerpoint/2010/main" val="406025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8F55-D4F2-604E-9F1E-635EFD5F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percentage of games that Sony makes for each genre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63DA8-6474-7148-93DD-798DAF820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327"/>
          <a:stretch/>
        </p:blipFill>
        <p:spPr>
          <a:xfrm>
            <a:off x="41750" y="2995614"/>
            <a:ext cx="6054250" cy="15323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BEDC7-1754-024D-BBDC-1C1E329BA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2176041"/>
            <a:ext cx="5881268" cy="34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0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FC7D-86C0-284F-A2B7-D3406B24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percentage of games that Microsoft makes for each genre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991E7D-5805-F444-9F80-BF961E2EE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" t="1" r="21232" b="-1"/>
          <a:stretch/>
        </p:blipFill>
        <p:spPr>
          <a:xfrm>
            <a:off x="92598" y="2979392"/>
            <a:ext cx="6003402" cy="15694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0A6BF9-F61E-654D-8F8F-89305DA0A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465" y="2191540"/>
            <a:ext cx="5771907" cy="333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32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90FB-A326-6E47-94D3-8396E834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percentage of games that Nintendo makes for each genre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C20A8-0AD4-4D40-B474-8A9B18A7F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237"/>
          <a:stretch/>
        </p:blipFill>
        <p:spPr>
          <a:xfrm>
            <a:off x="119886" y="3013347"/>
            <a:ext cx="6304063" cy="15709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ECA305-CA22-6F4F-B20A-D0801217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696" y="2002420"/>
            <a:ext cx="553241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1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3713-5C20-F840-921A-D04FF3F1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the overlap of unique games amongst the big 3 video game platforms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3F4ED-ED13-0944-A65B-6EA13455F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991109" y="2113343"/>
            <a:ext cx="4641447" cy="37723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C3F570-7789-2448-BDDD-5916EACA3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6" y="2324953"/>
            <a:ext cx="6678594" cy="304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45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3A04-5C6F-4D4A-A203-5E26C920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154" y="573025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 up, using the igdb api </a:t>
            </a:r>
            <a:br>
              <a:rPr lang="en-US" dirty="0"/>
            </a:br>
            <a:r>
              <a:rPr lang="en-US" dirty="0"/>
              <a:t>	 	 +</a:t>
            </a:r>
            <a:br>
              <a:rPr lang="en-US" dirty="0"/>
            </a:br>
            <a:r>
              <a:rPr lang="en-US" dirty="0"/>
              <a:t>a big issue we ran into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E6E0A8-2D81-064F-AD8A-27B55EF67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958252"/>
            <a:ext cx="6164314" cy="3988228"/>
          </a:xfrm>
        </p:spPr>
      </p:pic>
    </p:spTree>
    <p:extLst>
      <p:ext uri="{BB962C8B-B14F-4D97-AF65-F5344CB8AC3E}">
        <p14:creationId xmlns:p14="http://schemas.microsoft.com/office/powerpoint/2010/main" val="3625099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F050-5BA8-B64B-A8C4-549816B1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issue we ran into!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7737B4-DB72-5342-91D6-6E76D2C67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212" y="2077244"/>
            <a:ext cx="2501900" cy="3327400"/>
          </a:xfrm>
        </p:spPr>
      </p:pic>
    </p:spTree>
    <p:extLst>
      <p:ext uri="{BB962C8B-B14F-4D97-AF65-F5344CB8AC3E}">
        <p14:creationId xmlns:p14="http://schemas.microsoft.com/office/powerpoint/2010/main" val="19948298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FB4E-528E-CD48-8A79-4D45BEA6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we resolved it!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2A575C-2F13-194A-B23C-52E96B5EF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530" y="2016125"/>
            <a:ext cx="9195264" cy="3449638"/>
          </a:xfrm>
        </p:spPr>
      </p:pic>
    </p:spTree>
    <p:extLst>
      <p:ext uri="{BB962C8B-B14F-4D97-AF65-F5344CB8AC3E}">
        <p14:creationId xmlns:p14="http://schemas.microsoft.com/office/powerpoint/2010/main" val="6521942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4AA3-8BC4-7C49-8CE6-74CA734E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we continued to resolve it!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4808E1-806B-6A4F-9215-DA0865924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524" y="2064252"/>
            <a:ext cx="5336055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5DD32E-F19D-0F4C-A8F7-4387FE244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4252"/>
            <a:ext cx="5634178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12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64F2-CB0D-E54B-99A5-3F28A2FA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it looked like after the changes..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59D109-B834-DC45-96A2-EDB9BDF45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947" y="2016125"/>
            <a:ext cx="4852431" cy="3449638"/>
          </a:xfrm>
        </p:spPr>
      </p:pic>
    </p:spTree>
    <p:extLst>
      <p:ext uri="{BB962C8B-B14F-4D97-AF65-F5344CB8AC3E}">
        <p14:creationId xmlns:p14="http://schemas.microsoft.com/office/powerpoint/2010/main" val="14703885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61A7-4E2B-F649-BAE4-85356EBE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E2BD0-0433-CC43-82E2-200F496B7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80"/>
          <a:stretch/>
        </p:blipFill>
        <p:spPr>
          <a:xfrm>
            <a:off x="1450976" y="2368890"/>
            <a:ext cx="9510250" cy="2744107"/>
          </a:xfrm>
        </p:spPr>
      </p:pic>
    </p:spTree>
    <p:extLst>
      <p:ext uri="{BB962C8B-B14F-4D97-AF65-F5344CB8AC3E}">
        <p14:creationId xmlns:p14="http://schemas.microsoft.com/office/powerpoint/2010/main" val="39228037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4459-5DD9-654E-BAB0-F1A03F54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critics and users agree that these games should be top 10?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F0CE19-515A-5F4B-9AFE-259E49A2F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568" y="1992975"/>
            <a:ext cx="7326775" cy="3910113"/>
          </a:xfrm>
        </p:spPr>
      </p:pic>
    </p:spTree>
    <p:extLst>
      <p:ext uri="{BB962C8B-B14F-4D97-AF65-F5344CB8AC3E}">
        <p14:creationId xmlns:p14="http://schemas.microsoft.com/office/powerpoint/2010/main" val="116924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9E3F-CA27-4E4C-8D05-B2B54646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critics and users agree that these games should be the bottom 10 of the top 200 list?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38CAD5-922C-3747-83BD-1C9D2377A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615" y="2016125"/>
            <a:ext cx="7511969" cy="3944838"/>
          </a:xfrm>
        </p:spPr>
      </p:pic>
    </p:spTree>
    <p:extLst>
      <p:ext uri="{BB962C8B-B14F-4D97-AF65-F5344CB8AC3E}">
        <p14:creationId xmlns:p14="http://schemas.microsoft.com/office/powerpoint/2010/main" val="85704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{289901DB-719F-354D-B604-24AD990DF271}tf10001119</Template>
  <TotalTime>1121</TotalTime>
  <Words>130</Words>
  <Application>Microsoft Macintosh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IGDB</vt:lpstr>
      <vt:lpstr>Setting up, using the igdb api      + a big issue we ran into </vt:lpstr>
      <vt:lpstr>Another issue we ran into! </vt:lpstr>
      <vt:lpstr>How  we resolved it! </vt:lpstr>
      <vt:lpstr>How  we continued to resolve it! </vt:lpstr>
      <vt:lpstr>What it looked like after the changes.. </vt:lpstr>
      <vt:lpstr>Summary Statistics</vt:lpstr>
      <vt:lpstr>Do critics and users agree that these games should be top 10?</vt:lpstr>
      <vt:lpstr>Do critics and users agree that these games should be the bottom 10 of the top 200 list?</vt:lpstr>
      <vt:lpstr>are video games getting better or worst over TIME?</vt:lpstr>
      <vt:lpstr>What is the percentage of games that Sony makes for each genre  </vt:lpstr>
      <vt:lpstr>What is the percentage of games that Microsoft makes for each genre </vt:lpstr>
      <vt:lpstr>What is the percentage of games that Nintendo makes for each genre </vt:lpstr>
      <vt:lpstr>Examining the overlap of unique games amongst the big 3 video game platforms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IGDB</dc:title>
  <dc:creator>Judah Esses</dc:creator>
  <cp:lastModifiedBy>Judah Esses</cp:lastModifiedBy>
  <cp:revision>17</cp:revision>
  <dcterms:created xsi:type="dcterms:W3CDTF">2019-02-15T03:19:52Z</dcterms:created>
  <dcterms:modified xsi:type="dcterms:W3CDTF">2019-02-15T22:01:44Z</dcterms:modified>
</cp:coreProperties>
</file>