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1670A-57C7-404C-B4BD-E375401FE971}" type="datetimeFigureOut">
              <a:rPr lang="pt-BR" smtClean="0"/>
              <a:pPr/>
              <a:t>31/10/2011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7D882-7FD2-43F0-B6A0-F4DE8B8728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52F8BA-F00A-47D9-9A2E-3F0A702D6155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ADFBE-05FD-4065-9F09-27719A218715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D0E13-C97D-480B-B07B-92D602444C98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ECC200-4EC3-4D2C-AA24-9D61A1E243BE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DE372-0951-4F99-9942-1AC5B40D9AC8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E7D35-6102-4A90-94D5-8FE450D8F939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FA478F-490F-4DCC-A15D-54D3367B25DD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825A9D-98F5-4584-8786-3CD1776D25C3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319C1D-F64E-40BE-ACAC-055F52D31281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7630E8-5D7C-44EE-84E8-2A05FD317DE8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F995EE-044A-484F-A456-01011F39A376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558A38-3A51-4E6F-8EA7-882FAF760B1E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DC54B1-1892-4C05-A549-31ACBB4334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None/>
            </a:pPr>
            <a:r>
              <a:rPr lang="pt-BR" dirty="0" smtClean="0"/>
              <a:t>                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                    Calculo Numérico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         Prof.  </a:t>
            </a:r>
            <a:r>
              <a:rPr lang="pt-BR" dirty="0" err="1" smtClean="0"/>
              <a:t>Ms</a:t>
            </a:r>
            <a:r>
              <a:rPr lang="pt-BR" dirty="0" smtClean="0"/>
              <a:t>  Einstein Maia do Amaral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131-0340-4DAC-BAF1-A9B2B1A5D637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polinomial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3003666"/>
            <a:ext cx="8229600" cy="148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066E-0EDC-404F-A11A-5801F6B983D2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3202337"/>
            <a:ext cx="8229600" cy="108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1A14-0FE2-4E8B-8C85-B0D7C96E0CA7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229600" cy="92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6BF3-012F-4BEF-AF68-4460FBA77D27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48680"/>
            <a:ext cx="820891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356992"/>
            <a:ext cx="8568952" cy="2921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229600" cy="186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4545-8382-4466-82EA-8BDA57F936E5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76872"/>
            <a:ext cx="8229600" cy="259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B8AF-2F8B-440B-B074-37FF365A07AC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229600" cy="81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9A3-9D7C-4E21-BCAE-9726E4EFB6B7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15756" y="1481138"/>
            <a:ext cx="69124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3642-108C-46D3-AC14-312AAFB1B613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626648"/>
            <a:ext cx="8229600" cy="223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E1C-B937-4D1C-8DEE-A26D4AD744CF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04664"/>
            <a:ext cx="7560840" cy="74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793482"/>
            <a:ext cx="8229600" cy="19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8EA1-78E8-4AC5-B4B8-320C9C59F2CC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489350"/>
            <a:ext cx="8229600" cy="25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DAA-EF60-43FA-BC66-510B95521F42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Passaremos a designar por </a:t>
            </a:r>
            <a:r>
              <a:rPr lang="pt-BR" dirty="0" err="1" smtClean="0"/>
              <a:t>pn</a:t>
            </a:r>
            <a:r>
              <a:rPr lang="pt-BR" dirty="0" smtClean="0"/>
              <a:t>(x) a função </a:t>
            </a:r>
            <a:r>
              <a:rPr lang="pt-BR" dirty="0" err="1" smtClean="0"/>
              <a:t>interpoladora</a:t>
            </a:r>
            <a:r>
              <a:rPr lang="pt-BR" dirty="0" smtClean="0"/>
              <a:t> g(x), uma vez que limitamos o nosso estudo ao caso particular da interpolação polinomial. A interpolação polinomial é de grande interesse do ponto de teórico e pratico em </a:t>
            </a:r>
            <a:r>
              <a:rPr lang="pt-BR" dirty="0" err="1" smtClean="0"/>
              <a:t>areas</a:t>
            </a:r>
            <a:r>
              <a:rPr lang="pt-BR" dirty="0" smtClean="0"/>
              <a:t> como teoria da aproximação, equação não linear, integração e derivações numéricas e solução numéricas de equações diferenciais e integrais.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1AE-9A89-4607-93F9-3DD01E01EBF1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Interpoladora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797821"/>
            <a:ext cx="8229600" cy="189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ECDF-555B-4A2B-9EC4-6B6055FEDCAD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947029"/>
            <a:ext cx="8229600" cy="159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5C58-E71C-4B37-8E20-ED8E41D6D056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920385"/>
            <a:ext cx="8229600" cy="164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0467-B27C-4460-B082-CDF25BFCD75A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871200"/>
            <a:ext cx="8229600" cy="374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9895-EAB3-4FC4-ABBF-572EA296D7C5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770485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A91B-591B-4097-ABEB-C2B4EDC0A69E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9" y="2195513"/>
            <a:ext cx="6912769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964398"/>
            <a:ext cx="8229600" cy="155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1233-605E-4FEC-96C7-E37FEA538603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3073945"/>
            <a:ext cx="8229600" cy="134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C12F-C782-4C7C-93FB-32DD0D5785FD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200-4EC3-4D2C-AA24-9D61A1E243BE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71296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48680"/>
            <a:ext cx="835292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2296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68AE-3FE5-4DE0-88E9-A32E2B1DC023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229600" cy="54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A72-5751-4D5A-8DC5-72AF8215E1F1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2749342"/>
            <a:ext cx="7848873" cy="19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5846" y="1481138"/>
            <a:ext cx="793230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DBD-E065-478C-85E7-D2C46D52A50F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81369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2856"/>
            <a:ext cx="8229600" cy="284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5181-59D4-42CF-9AE3-95DC5FD33235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0648"/>
            <a:ext cx="8280920" cy="89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04579" y="1481138"/>
            <a:ext cx="693484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56DC-6AB4-4077-AEA3-256E98CAA778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353200"/>
            <a:ext cx="8229600" cy="278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BC99-E52A-4C1C-86B1-DEB81F770425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3134259"/>
            <a:ext cx="8229600" cy="121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5FD2-3D92-4468-91EC-D5655AF52CAA}" type="datetime1">
              <a:rPr lang="pt-BR" smtClean="0"/>
              <a:pPr/>
              <a:t>31/10/2011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54B1-1892-4C05-A549-31ACBB433419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</TotalTime>
  <Words>159</Words>
  <Application>Microsoft Office PowerPoint</Application>
  <PresentationFormat>Apresentação na tela (4:3)</PresentationFormat>
  <Paragraphs>89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Concurso</vt:lpstr>
      <vt:lpstr>Função polinomial</vt:lpstr>
      <vt:lpstr>Função Interpoladora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Interpoladora</dc:title>
  <dc:creator>einstein</dc:creator>
  <cp:lastModifiedBy>einstein</cp:lastModifiedBy>
  <cp:revision>5</cp:revision>
  <dcterms:created xsi:type="dcterms:W3CDTF">2011-10-25T03:12:55Z</dcterms:created>
  <dcterms:modified xsi:type="dcterms:W3CDTF">2011-11-01T02:12:16Z</dcterms:modified>
</cp:coreProperties>
</file>