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CBAF5-F016-487A-B0BA-2F6CE3DC8E85}" type="datetimeFigureOut">
              <a:rPr lang="pt-BR" smtClean="0"/>
              <a:t>27/10/2011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24E5-9DFA-4586-A5D1-29DA36E5C11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mtClean="0"/>
              <a:t>                                  Parte </a:t>
            </a:r>
            <a:r>
              <a:rPr lang="pt-BR" dirty="0" smtClean="0"/>
              <a:t>I</a:t>
            </a:r>
          </a:p>
          <a:p>
            <a:endParaRPr lang="pt-BR" dirty="0"/>
          </a:p>
          <a:p>
            <a:endParaRPr lang="pt-BR" dirty="0" smtClean="0"/>
          </a:p>
          <a:p>
            <a:pPr>
              <a:buNone/>
            </a:pPr>
            <a:r>
              <a:rPr lang="pt-BR" b="1" dirty="0" smtClean="0"/>
              <a:t>      Calculo Numérico    (função polinomial no </a:t>
            </a:r>
            <a:r>
              <a:rPr lang="pt-BR" b="1" dirty="0" err="1" smtClean="0"/>
              <a:t>Matlab</a:t>
            </a:r>
            <a:r>
              <a:rPr lang="pt-BR" b="1" dirty="0" smtClean="0"/>
              <a:t>)</a:t>
            </a:r>
          </a:p>
          <a:p>
            <a:pPr>
              <a:buNone/>
            </a:pPr>
            <a:r>
              <a:rPr lang="pt-BR" b="1" dirty="0" smtClean="0"/>
              <a:t>                    Prof. Einstein Maia</a:t>
            </a:r>
            <a:endParaRPr lang="pt-B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7" y="2191544"/>
            <a:ext cx="81629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" y="2758281"/>
            <a:ext cx="79343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04872"/>
            <a:ext cx="8229600" cy="231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5247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6672"/>
            <a:ext cx="81369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2276873"/>
            <a:ext cx="8191500" cy="214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2648744"/>
            <a:ext cx="72199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02006"/>
            <a:ext cx="8229600" cy="232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48680"/>
            <a:ext cx="74888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77057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48680"/>
            <a:ext cx="531495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2632" y="692696"/>
            <a:ext cx="228025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" y="2434431"/>
            <a:ext cx="79533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71818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12976"/>
            <a:ext cx="7924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6269"/>
            <a:ext cx="8229600" cy="345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72008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8020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429000"/>
            <a:ext cx="80772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Apresentação na tela (4:3)</PresentationFormat>
  <Paragraphs>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einstein</dc:creator>
  <cp:lastModifiedBy>einstein</cp:lastModifiedBy>
  <cp:revision>2</cp:revision>
  <dcterms:created xsi:type="dcterms:W3CDTF">2011-10-27T03:01:00Z</dcterms:created>
  <dcterms:modified xsi:type="dcterms:W3CDTF">2011-10-27T03:15:06Z</dcterms:modified>
</cp:coreProperties>
</file>