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5" r:id="rId3"/>
    <p:sldId id="284" r:id="rId4"/>
    <p:sldId id="298" r:id="rId5"/>
    <p:sldId id="297" r:id="rId6"/>
    <p:sldId id="283" r:id="rId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00"/>
    <a:srgbClr val="FF6600"/>
    <a:srgbClr val="CC0000"/>
    <a:srgbClr val="3333CC"/>
    <a:srgbClr val="990000"/>
    <a:srgbClr val="660066"/>
    <a:srgbClr val="CC0099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3" autoAdjust="0"/>
    <p:restoredTop sz="94660"/>
  </p:normalViewPr>
  <p:slideViewPr>
    <p:cSldViewPr>
      <p:cViewPr varScale="1">
        <p:scale>
          <a:sx n="70" d="100"/>
          <a:sy n="70" d="100"/>
        </p:scale>
        <p:origin x="106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-383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D9E57C-6512-2B4F-8279-0BA12944A099}" type="datetimeFigureOut">
              <a:rPr lang="es-ES"/>
              <a:pPr>
                <a:defRPr/>
              </a:pPr>
              <a:t>31/05/2016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DC616B-72E4-B44A-905F-BE55D923AB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050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6C248539-92EE-B647-8C4D-234B2CA2598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3979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F330CCF-F57A-684B-B64F-1AE5F262D09D}" type="slidenum">
              <a:rPr lang="es-CO"/>
              <a:pPr>
                <a:defRPr/>
              </a:pPr>
              <a:t>1</a:t>
            </a:fld>
            <a:endParaRPr lang="es-CO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FDE5F661-0DE3-4342-89F1-5737A2D8C1C9}" type="slidenum">
              <a:rPr lang="es-CO" sz="1200" smtClean="0">
                <a:solidFill>
                  <a:srgbClr val="000000"/>
                </a:solidFill>
              </a:rPr>
              <a:pPr algn="r">
                <a:buClrTx/>
                <a:buFontTx/>
                <a:buNone/>
                <a:defRPr/>
              </a:pPr>
              <a:t>1</a:t>
            </a:fld>
            <a:endParaRPr lang="es-CO" sz="1200" smtClean="0">
              <a:solidFill>
                <a:srgbClr val="000000"/>
              </a:solidFill>
            </a:endParaRPr>
          </a:p>
        </p:txBody>
      </p:sp>
      <p:sp>
        <p:nvSpPr>
          <p:cNvPr id="24578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es-ES" dirty="0" smtClean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3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49275"/>
            <a:ext cx="5389562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Picture 3" descr="D:\RENOVACIÓN DE LA ACREDITACIÓN\IMAGENES\FACULTAD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237288"/>
            <a:ext cx="13573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237288"/>
            <a:ext cx="431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183111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79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C50-4325-F048-9101-CEA91886F7B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78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128588"/>
            <a:ext cx="2055813" cy="599281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6625" cy="599281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06B48-E516-8B42-B58E-4845BD58BA4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9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t="12311" r="64149" b="28724"/>
          <a:stretch/>
        </p:blipFill>
        <p:spPr bwMode="auto">
          <a:xfrm>
            <a:off x="7524750" y="115888"/>
            <a:ext cx="1508125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6165850"/>
            <a:ext cx="173355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28588"/>
            <a:ext cx="6912768" cy="14303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600200"/>
            <a:ext cx="7998470" cy="4521200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9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68CE2-C60D-1545-A60E-341B3DA9640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8D23-DC92-3E45-A59B-3874D0FD4DE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904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A906D-CBE9-7041-B4B2-4419F85BBE8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0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57F77-F540-4842-B2A5-7714194F159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0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13EE8-60BB-E74B-A437-D5DBE94FC15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2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BEFA9-086E-9D41-9E09-2DD43676336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1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1EDBE-0DB0-BE46-87F5-61D3FF01BF0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9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 userDrawn="1"/>
        </p:nvSpPr>
        <p:spPr bwMode="auto">
          <a:xfrm>
            <a:off x="0" y="0"/>
            <a:ext cx="4984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dirty="0">
              <a:cs typeface="DejaVu Sans" charset="0"/>
            </a:endParaRPr>
          </a:p>
        </p:txBody>
      </p:sp>
      <p:cxnSp>
        <p:nvCxnSpPr>
          <p:cNvPr id="11" name="Conector recto 10"/>
          <p:cNvCxnSpPr/>
          <p:nvPr userDrawn="1"/>
        </p:nvCxnSpPr>
        <p:spPr bwMode="auto">
          <a:xfrm>
            <a:off x="492125" y="0"/>
            <a:ext cx="0" cy="68580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7067550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grpSp>
        <p:nvGrpSpPr>
          <p:cNvPr id="1032" name="Agrupar 8"/>
          <p:cNvGrpSpPr>
            <a:grpSpLocks/>
          </p:cNvGrpSpPr>
          <p:nvPr userDrawn="1"/>
        </p:nvGrpSpPr>
        <p:grpSpPr bwMode="auto">
          <a:xfrm>
            <a:off x="390525" y="1454150"/>
            <a:ext cx="8405813" cy="215900"/>
            <a:chOff x="389928" y="1454276"/>
            <a:chExt cx="8405644" cy="216024"/>
          </a:xfrm>
        </p:grpSpPr>
        <p:cxnSp>
          <p:nvCxnSpPr>
            <p:cNvPr id="4" name="Conector recto 3"/>
            <p:cNvCxnSpPr/>
            <p:nvPr userDrawn="1"/>
          </p:nvCxnSpPr>
          <p:spPr bwMode="auto">
            <a:xfrm>
              <a:off x="467714" y="1557523"/>
              <a:ext cx="8208797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38" name="Elipse 7"/>
            <p:cNvSpPr>
              <a:spLocks noChangeArrowheads="1"/>
            </p:cNvSpPr>
            <p:nvPr userDrawn="1"/>
          </p:nvSpPr>
          <p:spPr bwMode="auto">
            <a:xfrm>
              <a:off x="8579548" y="1454276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9" name="Elipse 15"/>
            <p:cNvSpPr>
              <a:spLocks noChangeArrowheads="1"/>
            </p:cNvSpPr>
            <p:nvPr userDrawn="1"/>
          </p:nvSpPr>
          <p:spPr bwMode="auto">
            <a:xfrm>
              <a:off x="389928" y="1454276"/>
              <a:ext cx="216024" cy="2160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33" name="Agrupar 17"/>
          <p:cNvGrpSpPr>
            <a:grpSpLocks/>
          </p:cNvGrpSpPr>
          <p:nvPr userDrawn="1"/>
        </p:nvGrpSpPr>
        <p:grpSpPr bwMode="auto">
          <a:xfrm flipH="1">
            <a:off x="395288" y="6021388"/>
            <a:ext cx="8405812" cy="215900"/>
            <a:chOff x="389928" y="1454276"/>
            <a:chExt cx="8405644" cy="216024"/>
          </a:xfrm>
        </p:grpSpPr>
        <p:cxnSp>
          <p:nvCxnSpPr>
            <p:cNvPr id="19" name="Conector recto 18"/>
            <p:cNvCxnSpPr/>
            <p:nvPr userDrawn="1"/>
          </p:nvCxnSpPr>
          <p:spPr bwMode="auto">
            <a:xfrm>
              <a:off x="467713" y="1557522"/>
              <a:ext cx="8208799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35" name="Elipse 19"/>
            <p:cNvSpPr>
              <a:spLocks noChangeArrowheads="1"/>
            </p:cNvSpPr>
            <p:nvPr userDrawn="1"/>
          </p:nvSpPr>
          <p:spPr bwMode="auto">
            <a:xfrm>
              <a:off x="8579548" y="1454276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6" name="Elipse 20"/>
            <p:cNvSpPr>
              <a:spLocks noChangeArrowheads="1"/>
            </p:cNvSpPr>
            <p:nvPr userDrawn="1"/>
          </p:nvSpPr>
          <p:spPr bwMode="auto">
            <a:xfrm>
              <a:off x="389928" y="1454276"/>
              <a:ext cx="216024" cy="2160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278092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 smtClean="0">
                <a:solidFill>
                  <a:schemeClr val="tx1"/>
                </a:solidFill>
              </a:rPr>
              <a:t>&lt;&lt;Título&gt;&gt;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70630" y="4149080"/>
            <a:ext cx="1890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Investigadores: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&lt;&lt;Nombres&gt;&gt;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488758" y="5723964"/>
            <a:ext cx="24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&lt;&lt;Ciudad, mes año&gt;&gt;</a:t>
            </a:r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71600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Contenido</a:t>
            </a:r>
            <a:endParaRPr lang="es-CO" b="1" dirty="0">
              <a:solidFill>
                <a:srgbClr val="3333CC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 bwMode="auto">
          <a:xfrm>
            <a:off x="467544" y="476672"/>
            <a:ext cx="7056784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6 CuadroTexto"/>
          <p:cNvSpPr txBox="1"/>
          <p:nvPr/>
        </p:nvSpPr>
        <p:spPr>
          <a:xfrm>
            <a:off x="467544" y="44624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i="1" dirty="0" smtClean="0">
                <a:solidFill>
                  <a:schemeClr val="tx1"/>
                </a:solidFill>
              </a:rPr>
              <a:t>&lt;&lt;Título&gt;&gt;</a:t>
            </a:r>
            <a:endParaRPr lang="es-CO" sz="1200" b="1" i="1" dirty="0">
              <a:solidFill>
                <a:schemeClr val="tx1"/>
              </a:solidFill>
            </a:endParaRPr>
          </a:p>
        </p:txBody>
      </p:sp>
      <p:sp>
        <p:nvSpPr>
          <p:cNvPr id="7" name="14 CuadroTexto"/>
          <p:cNvSpPr txBox="1"/>
          <p:nvPr/>
        </p:nvSpPr>
        <p:spPr>
          <a:xfrm>
            <a:off x="719064" y="2632844"/>
            <a:ext cx="7597352" cy="461665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&lt;&lt;Tópicos a abordar en la presentación&gt;&gt;</a:t>
            </a:r>
          </a:p>
        </p:txBody>
      </p:sp>
    </p:spTree>
    <p:extLst>
      <p:ext uri="{BB962C8B-B14F-4D97-AF65-F5344CB8AC3E}">
        <p14:creationId xmlns:p14="http://schemas.microsoft.com/office/powerpoint/2010/main" val="27885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 smtClean="0">
                  <a:solidFill>
                    <a:schemeClr val="tx1"/>
                  </a:solidFill>
                </a:rPr>
                <a:t>&lt;&lt;Título&gt;&gt;</a:t>
              </a:r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&lt;&lt;T</a:t>
            </a:r>
            <a:r>
              <a:rPr lang="es-ES" b="1" dirty="0" smtClean="0">
                <a:solidFill>
                  <a:srgbClr val="3333CC"/>
                </a:solidFill>
              </a:rPr>
              <a:t>i</a:t>
            </a:r>
            <a:r>
              <a:rPr lang="es-CO" b="1" dirty="0" smtClean="0">
                <a:solidFill>
                  <a:srgbClr val="3333CC"/>
                </a:solidFill>
              </a:rPr>
              <a:t>tulo de la Sección&gt;&gt;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07704" y="234888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&lt;&lt;Desarrollo de la sección. Duplicar esta diapositiva tantas veces como sea necesario para el desarrollo de cada una de las secciones&gt;&gt; 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75656" y="548680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 smtClean="0">
                <a:solidFill>
                  <a:srgbClr val="3333CC"/>
                </a:solidFill>
              </a:rPr>
              <a:t>Referencias</a:t>
            </a:r>
            <a:endParaRPr lang="es-ES" sz="4800" b="1" dirty="0">
              <a:solidFill>
                <a:srgbClr val="3333CC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84758" y="2068394"/>
            <a:ext cx="6787641" cy="15696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[1] &lt;&lt;</a:t>
            </a:r>
            <a:r>
              <a:rPr lang="en-US" sz="1600" dirty="0" err="1" smtClean="0">
                <a:solidFill>
                  <a:schemeClr val="tx1"/>
                </a:solidFill>
              </a:rPr>
              <a:t>Referencia</a:t>
            </a:r>
            <a:r>
              <a:rPr lang="en-US" sz="1600" dirty="0" smtClean="0">
                <a:solidFill>
                  <a:schemeClr val="tx1"/>
                </a:solidFill>
              </a:rPr>
              <a:t> en </a:t>
            </a:r>
            <a:r>
              <a:rPr lang="en-US" sz="1600" dirty="0" err="1" smtClean="0">
                <a:solidFill>
                  <a:schemeClr val="tx1"/>
                </a:solidFill>
              </a:rPr>
              <a:t>norma</a:t>
            </a:r>
            <a:r>
              <a:rPr lang="en-US" sz="1600" dirty="0" smtClean="0">
                <a:solidFill>
                  <a:schemeClr val="tx1"/>
                </a:solidFill>
              </a:rPr>
              <a:t> IEEE&gt;&gt;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[2]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 .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 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[n]</a:t>
            </a:r>
            <a:endParaRPr lang="es-CO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47664" y="620688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3333CC"/>
                </a:solidFill>
              </a:rPr>
              <a:t>Información de contacto</a:t>
            </a:r>
            <a:endParaRPr lang="es-ES" sz="3600" b="1" dirty="0">
              <a:solidFill>
                <a:srgbClr val="3333CC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603351" y="2276872"/>
            <a:ext cx="4513375" cy="23083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&lt;&lt;Nombre del Investigador 1&gt;&gt;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&lt;&lt;correo electrónico&gt;&gt;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…</a:t>
            </a:r>
            <a:endParaRPr lang="es-CO" sz="2400" dirty="0">
              <a:solidFill>
                <a:schemeClr val="tx1"/>
              </a:solidFill>
            </a:endParaRPr>
          </a:p>
          <a:p>
            <a:pPr algn="ctr"/>
            <a:r>
              <a:rPr lang="es-CO" sz="2400" dirty="0">
                <a:solidFill>
                  <a:schemeClr val="tx1"/>
                </a:solidFill>
              </a:rPr>
              <a:t>&lt;&lt;Nombre del Investigador </a:t>
            </a:r>
            <a:r>
              <a:rPr lang="es-CO" sz="2400" dirty="0" smtClean="0">
                <a:solidFill>
                  <a:schemeClr val="tx1"/>
                </a:solidFill>
              </a:rPr>
              <a:t>n&gt;</a:t>
            </a:r>
            <a:r>
              <a:rPr lang="es-CO" sz="24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s-CO" sz="2400" dirty="0">
                <a:solidFill>
                  <a:schemeClr val="tx1"/>
                </a:solidFill>
              </a:rPr>
              <a:t>&lt;&lt;correo electrónico&gt;&gt;</a:t>
            </a:r>
          </a:p>
          <a:p>
            <a:pPr algn="ctr"/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63688" y="2996952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 smtClean="0">
                <a:solidFill>
                  <a:srgbClr val="3333CC"/>
                </a:solidFill>
              </a:rPr>
              <a:t>¡GRACIAS!</a:t>
            </a:r>
            <a:endParaRPr lang="es-ES" sz="4800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112</Words>
  <Application>Microsoft Office PowerPoint</Application>
  <PresentationFormat>Presentación en pantalla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DejaVu Sans</vt:lpstr>
      <vt:lpstr>Times New Roman</vt:lpstr>
      <vt:lpstr>Tema de Office</vt:lpstr>
      <vt:lpstr>Presentación de PowerPoint</vt:lpstr>
      <vt:lpstr>Contenido</vt:lpstr>
      <vt:lpstr>&lt;&lt;Titulo de la Sección&gt;&gt;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Carlos Eduardo Gómez Montoya</dc:creator>
  <cp:lastModifiedBy>Dival</cp:lastModifiedBy>
  <cp:revision>249</cp:revision>
  <cp:lastPrinted>1601-01-01T00:00:00Z</cp:lastPrinted>
  <dcterms:created xsi:type="dcterms:W3CDTF">2008-02-05T13:19:01Z</dcterms:created>
  <dcterms:modified xsi:type="dcterms:W3CDTF">2016-05-31T20:12:49Z</dcterms:modified>
</cp:coreProperties>
</file>