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61" r:id="rId8"/>
    <p:sldId id="313" r:id="rId9"/>
    <p:sldId id="314" r:id="rId10"/>
    <p:sldId id="315" r:id="rId11"/>
    <p:sldId id="262" r:id="rId12"/>
    <p:sldId id="316" r:id="rId13"/>
    <p:sldId id="317" r:id="rId14"/>
    <p:sldId id="318" r:id="rId15"/>
    <p:sldId id="319" r:id="rId16"/>
    <p:sldId id="280" r:id="rId17"/>
  </p:sldIdLst>
  <p:sldSz cx="10287000" cy="10287000"/>
  <p:notesSz cx="6858000" cy="9144000"/>
  <p:embeddedFontLst>
    <p:embeddedFont>
      <p:font typeface="Lexend Deca"/>
      <p:regular r:id="rId21"/>
    </p:embeddedFont>
    <p:embeddedFont>
      <p:font typeface="Poppins" panose="0000050000000000000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17e1ae22f_0_0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17e1ae22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7ed23f796_0_1119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7ed23f796_0_1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7ed23f796_0_1119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7ed23f796_0_1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7ed23f796_0_1119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7ed23f796_0_1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7ed23f796_0_1119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7ed23f796_0_1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e6c771208d_0_83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e6c771208d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33fd7a8af_0_8:notes"/>
          <p:cNvSpPr/>
          <p:nvPr>
            <p:ph type="sldImg" idx="2"/>
          </p:nvPr>
        </p:nvSpPr>
        <p:spPr>
          <a:xfrm>
            <a:off x="17148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33fd7a8af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33fd7a8af_0_1:notes"/>
          <p:cNvSpPr/>
          <p:nvPr>
            <p:ph type="sldImg" idx="2"/>
          </p:nvPr>
        </p:nvSpPr>
        <p:spPr>
          <a:xfrm>
            <a:off x="17148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33fd7a8af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6c771208d_0_258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e6c771208d_0_2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7ed23f796_0_1119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7ed23f796_0_1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7ed23f796_0_1119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7ed23f796_0_1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7ed23f796_0_1119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7ed23f796_0_1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7ed23f796_0_1119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7ed23f796_0_1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8a3f190f1_0_600:notes"/>
          <p:cNvSpPr/>
          <p:nvPr>
            <p:ph type="sldImg" idx="2"/>
          </p:nvPr>
        </p:nvSpPr>
        <p:spPr>
          <a:xfrm>
            <a:off x="1714816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8a3f190f1_0_6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noFill/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47500" y="3142370"/>
            <a:ext cx="9192000" cy="24798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159950" y="6154088"/>
            <a:ext cx="79671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rgbClr val="3936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562737" flipH="1">
            <a:off x="3878602" y="-106216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-989529" flipH="1">
            <a:off x="4733843" y="-4820630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rot="-1970737" flipH="1">
            <a:off x="6169310" y="-3188826"/>
            <a:ext cx="6329007" cy="5325078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rot="-214105" flipH="1">
            <a:off x="4680864" y="-1550981"/>
            <a:ext cx="7621108" cy="3670526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7625545" y="1327800"/>
            <a:ext cx="820326" cy="819596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 rot="-358715" flipH="1">
            <a:off x="-2322249" y="7767768"/>
            <a:ext cx="7892432" cy="5290687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 rot="1751533" flipH="1">
            <a:off x="-937279" y="8669878"/>
            <a:ext cx="4763629" cy="235965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 rot="-461443" flipH="1">
            <a:off x="-1851767" y="7303014"/>
            <a:ext cx="6592611" cy="6220121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 flipH="1">
            <a:off x="-2576325" y="8400997"/>
            <a:ext cx="7834811" cy="425044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2"/>
          <p:cNvSpPr/>
          <p:nvPr/>
        </p:nvSpPr>
        <p:spPr>
          <a:xfrm>
            <a:off x="3507346" y="9394399"/>
            <a:ext cx="497937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 hasCustomPrompt="1"/>
          </p:nvPr>
        </p:nvSpPr>
        <p:spPr>
          <a:xfrm>
            <a:off x="547500" y="2940325"/>
            <a:ext cx="9192000" cy="20847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600"/>
              <a:buNone/>
              <a:defRPr sz="1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type="subTitle" idx="1"/>
          </p:nvPr>
        </p:nvSpPr>
        <p:spPr>
          <a:xfrm>
            <a:off x="2438400" y="5622263"/>
            <a:ext cx="5410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1"/>
          <p:cNvSpPr/>
          <p:nvPr/>
        </p:nvSpPr>
        <p:spPr>
          <a:xfrm rot="-8174410">
            <a:off x="3289609" y="-2506708"/>
            <a:ext cx="7892429" cy="5290684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1"/>
          <p:cNvSpPr/>
          <p:nvPr/>
        </p:nvSpPr>
        <p:spPr>
          <a:xfrm rot="-10284663">
            <a:off x="4367015" y="-705825"/>
            <a:ext cx="4763625" cy="2359648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11"/>
          <p:cNvSpPr/>
          <p:nvPr/>
        </p:nvSpPr>
        <p:spPr>
          <a:xfrm rot="-8071705">
            <a:off x="3797665" y="-3081289"/>
            <a:ext cx="6592583" cy="6220095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11"/>
          <p:cNvSpPr/>
          <p:nvPr/>
        </p:nvSpPr>
        <p:spPr>
          <a:xfrm rot="-8286724">
            <a:off x="3164163" y="-2325423"/>
            <a:ext cx="7834729" cy="4250403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11"/>
          <p:cNvSpPr/>
          <p:nvPr/>
        </p:nvSpPr>
        <p:spPr>
          <a:xfrm rot="-8533193" flipH="1">
            <a:off x="7711539" y="1520239"/>
            <a:ext cx="587768" cy="58724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11"/>
          <p:cNvSpPr/>
          <p:nvPr/>
        </p:nvSpPr>
        <p:spPr>
          <a:xfrm rot="10747359" flipH="1">
            <a:off x="-3351403" y="6350400"/>
            <a:ext cx="9225701" cy="4380739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11"/>
          <p:cNvSpPr/>
          <p:nvPr/>
        </p:nvSpPr>
        <p:spPr>
          <a:xfrm rot="10320629" flipH="1">
            <a:off x="-6052700" y="4329813"/>
            <a:ext cx="10891300" cy="9908051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11"/>
          <p:cNvSpPr/>
          <p:nvPr/>
        </p:nvSpPr>
        <p:spPr>
          <a:xfrm rot="-10236046" flipH="1">
            <a:off x="-3118503" y="7731520"/>
            <a:ext cx="6328972" cy="5325049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6" name="Google Shape;136;p11"/>
          <p:cNvGrpSpPr/>
          <p:nvPr/>
        </p:nvGrpSpPr>
        <p:grpSpPr>
          <a:xfrm rot="-569491">
            <a:off x="-3298668" y="7710927"/>
            <a:ext cx="7462537" cy="8477127"/>
            <a:chOff x="-2927919" y="7174600"/>
            <a:chExt cx="7462612" cy="8477213"/>
          </a:xfrm>
        </p:grpSpPr>
        <p:sp>
          <p:nvSpPr>
            <p:cNvPr id="137" name="Google Shape;137;p11"/>
            <p:cNvSpPr/>
            <p:nvPr/>
          </p:nvSpPr>
          <p:spPr>
            <a:xfrm rot="2966111">
              <a:off x="-2268907" y="9495908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70" y="1312"/>
                    <a:pt x="11910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1"/>
            <p:cNvSpPr/>
            <p:nvPr/>
          </p:nvSpPr>
          <p:spPr>
            <a:xfrm rot="2966111">
              <a:off x="-2371994" y="9647109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0" y="6566"/>
                    <a:pt x="4447" y="4105"/>
                    <a:pt x="7761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59" y="60"/>
                    <a:pt x="18196" y="201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7"/>
                    <a:pt x="30532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1"/>
            <p:cNvSpPr/>
            <p:nvPr/>
          </p:nvSpPr>
          <p:spPr>
            <a:xfrm rot="2966111">
              <a:off x="-2475619" y="9798982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1"/>
            <p:cNvSpPr/>
            <p:nvPr/>
          </p:nvSpPr>
          <p:spPr>
            <a:xfrm rot="2966111">
              <a:off x="-2578936" y="9951102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3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1"/>
            <p:cNvSpPr/>
            <p:nvPr/>
          </p:nvSpPr>
          <p:spPr>
            <a:xfrm rot="2966111">
              <a:off x="-2682212" y="10102217"/>
              <a:ext cx="7178301" cy="2318758"/>
            </a:xfrm>
            <a:custGeom>
              <a:avLst/>
              <a:gdLst/>
              <a:ahLst/>
              <a:cxnLst/>
              <a:rect l="l" t="t" r="r" b="b"/>
              <a:pathLst>
                <a:path w="31264" h="10099" fill="none" extrusionOk="0">
                  <a:moveTo>
                    <a:pt x="1" y="10098"/>
                  </a:moveTo>
                  <a:cubicBezTo>
                    <a:pt x="1231" y="6566"/>
                    <a:pt x="4448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60" y="61"/>
                    <a:pt x="18197" y="202"/>
                  </a:cubicBezTo>
                  <a:cubicBezTo>
                    <a:pt x="22819" y="701"/>
                    <a:pt x="27321" y="2256"/>
                    <a:pt x="31264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1"/>
            <p:cNvSpPr/>
            <p:nvPr/>
          </p:nvSpPr>
          <p:spPr>
            <a:xfrm rot="2966111">
              <a:off x="-2785488" y="10253827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16" y="2252"/>
                    <a:pt x="31259" y="4712"/>
                  </a:cubicBezTo>
                  <a:cubicBezTo>
                    <a:pt x="31015" y="4665"/>
                    <a:pt x="30772" y="4622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1"/>
            <p:cNvSpPr/>
            <p:nvPr/>
          </p:nvSpPr>
          <p:spPr>
            <a:xfrm rot="2966111">
              <a:off x="-2888764" y="10405860"/>
              <a:ext cx="7177153" cy="2317840"/>
            </a:xfrm>
            <a:custGeom>
              <a:avLst/>
              <a:gdLst/>
              <a:ahLst/>
              <a:cxnLst/>
              <a:rect l="l" t="t" r="r" b="b"/>
              <a:pathLst>
                <a:path w="31259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0" y="159"/>
                  </a:cubicBezTo>
                  <a:cubicBezTo>
                    <a:pt x="15502" y="1"/>
                    <a:pt x="16856" y="57"/>
                    <a:pt x="18197" y="202"/>
                  </a:cubicBezTo>
                  <a:cubicBezTo>
                    <a:pt x="22819" y="697"/>
                    <a:pt x="27316" y="2252"/>
                    <a:pt x="31259" y="4708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1"/>
            <p:cNvSpPr/>
            <p:nvPr/>
          </p:nvSpPr>
          <p:spPr>
            <a:xfrm rot="2966111">
              <a:off x="-2992080" y="10557062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9" y="701"/>
                    <a:pt x="27317" y="2256"/>
                    <a:pt x="31259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1"/>
            <p:cNvSpPr/>
            <p:nvPr/>
          </p:nvSpPr>
          <p:spPr>
            <a:xfrm rot="2966111">
              <a:off x="-3095516" y="10709022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55" y="56"/>
                    <a:pt x="18196" y="202"/>
                  </a:cubicBezTo>
                  <a:cubicBezTo>
                    <a:pt x="22818" y="701"/>
                    <a:pt x="27316" y="2252"/>
                    <a:pt x="31258" y="4712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1"/>
            <p:cNvSpPr/>
            <p:nvPr/>
          </p:nvSpPr>
          <p:spPr>
            <a:xfrm rot="2966111">
              <a:off x="-3198880" y="10861244"/>
              <a:ext cx="7177153" cy="2317610"/>
            </a:xfrm>
            <a:custGeom>
              <a:avLst/>
              <a:gdLst/>
              <a:ahLst/>
              <a:cxnLst/>
              <a:rect l="l" t="t" r="r" b="b"/>
              <a:pathLst>
                <a:path w="31259" h="10094" fill="none" extrusionOk="0">
                  <a:moveTo>
                    <a:pt x="0" y="10093"/>
                  </a:moveTo>
                  <a:cubicBezTo>
                    <a:pt x="1231" y="6561"/>
                    <a:pt x="4447" y="4101"/>
                    <a:pt x="7762" y="2362"/>
                  </a:cubicBezTo>
                  <a:cubicBezTo>
                    <a:pt x="9769" y="1307"/>
                    <a:pt x="11909" y="431"/>
                    <a:pt x="14160" y="158"/>
                  </a:cubicBezTo>
                  <a:cubicBezTo>
                    <a:pt x="15501" y="0"/>
                    <a:pt x="16856" y="56"/>
                    <a:pt x="18197" y="201"/>
                  </a:cubicBezTo>
                  <a:cubicBezTo>
                    <a:pt x="22818" y="696"/>
                    <a:pt x="27316" y="2251"/>
                    <a:pt x="31259" y="4707"/>
                  </a:cubicBezTo>
                  <a:cubicBezTo>
                    <a:pt x="31015" y="4664"/>
                    <a:pt x="30772" y="4622"/>
                    <a:pt x="30528" y="4579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1"/>
            <p:cNvSpPr/>
            <p:nvPr/>
          </p:nvSpPr>
          <p:spPr>
            <a:xfrm rot="2966111">
              <a:off x="-3302109" y="11012257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4" y="701"/>
                    <a:pt x="27317" y="2256"/>
                    <a:pt x="31259" y="4712"/>
                  </a:cubicBezTo>
                  <a:cubicBezTo>
                    <a:pt x="31016" y="4670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547500" y="4030182"/>
            <a:ext cx="28941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51" name="Google Shape;151;p13"/>
          <p:cNvSpPr txBox="1"/>
          <p:nvPr>
            <p:ph type="title" idx="2" hasCustomPrompt="1"/>
          </p:nvPr>
        </p:nvSpPr>
        <p:spPr>
          <a:xfrm>
            <a:off x="1420975" y="3164957"/>
            <a:ext cx="1147200" cy="652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type="subTitle" idx="1"/>
          </p:nvPr>
        </p:nvSpPr>
        <p:spPr>
          <a:xfrm>
            <a:off x="547500" y="4956088"/>
            <a:ext cx="28941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type="title" idx="3"/>
          </p:nvPr>
        </p:nvSpPr>
        <p:spPr>
          <a:xfrm>
            <a:off x="3696450" y="4030182"/>
            <a:ext cx="28941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54" name="Google Shape;154;p13"/>
          <p:cNvSpPr txBox="1"/>
          <p:nvPr>
            <p:ph type="title" idx="4" hasCustomPrompt="1"/>
          </p:nvPr>
        </p:nvSpPr>
        <p:spPr>
          <a:xfrm>
            <a:off x="4569907" y="3164957"/>
            <a:ext cx="1147200" cy="652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type="subTitle" idx="5"/>
          </p:nvPr>
        </p:nvSpPr>
        <p:spPr>
          <a:xfrm>
            <a:off x="3696450" y="4956089"/>
            <a:ext cx="28941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type="title" idx="6"/>
          </p:nvPr>
        </p:nvSpPr>
        <p:spPr>
          <a:xfrm>
            <a:off x="6845525" y="4030182"/>
            <a:ext cx="28941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57" name="Google Shape;157;p13"/>
          <p:cNvSpPr txBox="1"/>
          <p:nvPr>
            <p:ph type="title" idx="7" hasCustomPrompt="1"/>
          </p:nvPr>
        </p:nvSpPr>
        <p:spPr>
          <a:xfrm>
            <a:off x="7718975" y="3164957"/>
            <a:ext cx="1147200" cy="652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type="subTitle" idx="8"/>
          </p:nvPr>
        </p:nvSpPr>
        <p:spPr>
          <a:xfrm>
            <a:off x="6845525" y="4956089"/>
            <a:ext cx="28941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type="title" idx="9"/>
          </p:nvPr>
        </p:nvSpPr>
        <p:spPr>
          <a:xfrm>
            <a:off x="547500" y="7314842"/>
            <a:ext cx="28179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60" name="Google Shape;160;p13"/>
          <p:cNvSpPr txBox="1"/>
          <p:nvPr>
            <p:ph type="title" idx="13" hasCustomPrompt="1"/>
          </p:nvPr>
        </p:nvSpPr>
        <p:spPr>
          <a:xfrm>
            <a:off x="1420975" y="6461203"/>
            <a:ext cx="1147200" cy="652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type="subTitle" idx="14"/>
          </p:nvPr>
        </p:nvSpPr>
        <p:spPr>
          <a:xfrm>
            <a:off x="547500" y="8235938"/>
            <a:ext cx="28941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type="title" idx="15"/>
          </p:nvPr>
        </p:nvSpPr>
        <p:spPr>
          <a:xfrm>
            <a:off x="3734550" y="7314842"/>
            <a:ext cx="28179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63" name="Google Shape;163;p13"/>
          <p:cNvSpPr txBox="1"/>
          <p:nvPr>
            <p:ph type="title" idx="16" hasCustomPrompt="1"/>
          </p:nvPr>
        </p:nvSpPr>
        <p:spPr>
          <a:xfrm>
            <a:off x="4569907" y="6461193"/>
            <a:ext cx="1147200" cy="652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type="subTitle" idx="17"/>
          </p:nvPr>
        </p:nvSpPr>
        <p:spPr>
          <a:xfrm>
            <a:off x="3696450" y="8235943"/>
            <a:ext cx="28941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type="title" idx="18"/>
          </p:nvPr>
        </p:nvSpPr>
        <p:spPr>
          <a:xfrm>
            <a:off x="6921725" y="7314842"/>
            <a:ext cx="28179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66" name="Google Shape;166;p13"/>
          <p:cNvSpPr txBox="1"/>
          <p:nvPr>
            <p:ph type="title" idx="19" hasCustomPrompt="1"/>
          </p:nvPr>
        </p:nvSpPr>
        <p:spPr>
          <a:xfrm>
            <a:off x="7718975" y="6461203"/>
            <a:ext cx="1147200" cy="652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/>
          <p:nvPr>
            <p:ph type="subTitle" idx="20"/>
          </p:nvPr>
        </p:nvSpPr>
        <p:spPr>
          <a:xfrm>
            <a:off x="6845525" y="8235938"/>
            <a:ext cx="28941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type="ctrTitle" idx="21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169" name="Google Shape;169;p13"/>
          <p:cNvSpPr/>
          <p:nvPr/>
        </p:nvSpPr>
        <p:spPr>
          <a:xfrm rot="-562737" flipH="1">
            <a:off x="3679627" y="-204256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3"/>
          <p:cNvSpPr/>
          <p:nvPr/>
        </p:nvSpPr>
        <p:spPr>
          <a:xfrm rot="-989529" flipH="1">
            <a:off x="4547718" y="-6524055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13"/>
          <p:cNvSpPr/>
          <p:nvPr/>
        </p:nvSpPr>
        <p:spPr>
          <a:xfrm rot="-158329" flipH="1">
            <a:off x="4279772" y="-4232593"/>
            <a:ext cx="6328979" cy="5325054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13"/>
          <p:cNvSpPr/>
          <p:nvPr/>
        </p:nvSpPr>
        <p:spPr>
          <a:xfrm rot="720110" flipH="1">
            <a:off x="4735925" y="-2287055"/>
            <a:ext cx="7621142" cy="3670543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2008350" y="6684575"/>
            <a:ext cx="6270300" cy="7824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14"/>
          <p:cNvSpPr txBox="1"/>
          <p:nvPr>
            <p:ph type="subTitle" idx="1"/>
          </p:nvPr>
        </p:nvSpPr>
        <p:spPr>
          <a:xfrm>
            <a:off x="2008350" y="3386113"/>
            <a:ext cx="62703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76" name="Google Shape;176;p14"/>
          <p:cNvSpPr/>
          <p:nvPr/>
        </p:nvSpPr>
        <p:spPr>
          <a:xfrm rot="82122">
            <a:off x="4036109" y="6478607"/>
            <a:ext cx="9894752" cy="6632940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14"/>
          <p:cNvSpPr/>
          <p:nvPr/>
        </p:nvSpPr>
        <p:spPr>
          <a:xfrm rot="562737">
            <a:off x="-3197486" y="-106216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14"/>
          <p:cNvSpPr/>
          <p:nvPr/>
        </p:nvSpPr>
        <p:spPr>
          <a:xfrm rot="989529">
            <a:off x="-5718352" y="-4820630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14"/>
          <p:cNvSpPr/>
          <p:nvPr/>
        </p:nvSpPr>
        <p:spPr>
          <a:xfrm rot="1970737">
            <a:off x="-2591562" y="-3188826"/>
            <a:ext cx="6329007" cy="5325078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4"/>
          <p:cNvSpPr/>
          <p:nvPr/>
        </p:nvSpPr>
        <p:spPr>
          <a:xfrm rot="214105">
            <a:off x="-2395218" y="-1550981"/>
            <a:ext cx="7621108" cy="3670526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4"/>
          <p:cNvSpPr/>
          <p:nvPr/>
        </p:nvSpPr>
        <p:spPr>
          <a:xfrm flipH="1">
            <a:off x="1460884" y="1327800"/>
            <a:ext cx="820326" cy="819596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14"/>
          <p:cNvSpPr/>
          <p:nvPr/>
        </p:nvSpPr>
        <p:spPr>
          <a:xfrm rot="-2028137">
            <a:off x="6164847" y="7593775"/>
            <a:ext cx="5972168" cy="2958297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4"/>
          <p:cNvSpPr/>
          <p:nvPr/>
        </p:nvSpPr>
        <p:spPr>
          <a:xfrm rot="184835">
            <a:off x="5075135" y="5877851"/>
            <a:ext cx="8265213" cy="7798220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4"/>
          <p:cNvSpPr/>
          <p:nvPr/>
        </p:nvSpPr>
        <p:spPr>
          <a:xfrm rot="-276597">
            <a:off x="4437135" y="7243517"/>
            <a:ext cx="9822487" cy="532877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4"/>
          <p:cNvSpPr/>
          <p:nvPr/>
        </p:nvSpPr>
        <p:spPr>
          <a:xfrm rot="-276576" flipH="1">
            <a:off x="5929089" y="8735894"/>
            <a:ext cx="624255" cy="623699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 rot="-10283192" flipH="1">
            <a:off x="-2429809" y="5997310"/>
            <a:ext cx="9225665" cy="4380732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5"/>
          <p:cNvSpPr/>
          <p:nvPr/>
        </p:nvSpPr>
        <p:spPr>
          <a:xfrm rot="-10709909" flipH="1">
            <a:off x="-5228057" y="3658442"/>
            <a:ext cx="10891320" cy="9908069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15"/>
          <p:cNvSpPr/>
          <p:nvPr/>
        </p:nvSpPr>
        <p:spPr>
          <a:xfrm rot="-9666592" flipH="1">
            <a:off x="-2485865" y="7152626"/>
            <a:ext cx="6328996" cy="5325069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15"/>
          <p:cNvSpPr/>
          <p:nvPr/>
        </p:nvSpPr>
        <p:spPr>
          <a:xfrm rot="-8174410">
            <a:off x="4743772" y="-2373358"/>
            <a:ext cx="7892429" cy="5290684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15"/>
          <p:cNvSpPr/>
          <p:nvPr/>
        </p:nvSpPr>
        <p:spPr>
          <a:xfrm rot="-10284663">
            <a:off x="5821177" y="-572475"/>
            <a:ext cx="4763625" cy="2359648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15"/>
          <p:cNvSpPr/>
          <p:nvPr/>
        </p:nvSpPr>
        <p:spPr>
          <a:xfrm rot="-8071705">
            <a:off x="5251828" y="-2947939"/>
            <a:ext cx="6592583" cy="6220095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5"/>
          <p:cNvSpPr/>
          <p:nvPr/>
        </p:nvSpPr>
        <p:spPr>
          <a:xfrm rot="-8533148">
            <a:off x="4618303" y="-2115895"/>
            <a:ext cx="7834758" cy="4250418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5"/>
          <p:cNvSpPr/>
          <p:nvPr/>
        </p:nvSpPr>
        <p:spPr>
          <a:xfrm rot="-8533193" flipH="1">
            <a:off x="9165701" y="1653589"/>
            <a:ext cx="587768" cy="58724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5" name="Google Shape;195;p15"/>
          <p:cNvGrpSpPr/>
          <p:nvPr/>
        </p:nvGrpSpPr>
        <p:grpSpPr>
          <a:xfrm>
            <a:off x="-2927919" y="7174600"/>
            <a:ext cx="7462612" cy="8477213"/>
            <a:chOff x="-2927919" y="7174600"/>
            <a:chExt cx="7462612" cy="8477213"/>
          </a:xfrm>
        </p:grpSpPr>
        <p:sp>
          <p:nvSpPr>
            <p:cNvPr id="196" name="Google Shape;196;p15"/>
            <p:cNvSpPr/>
            <p:nvPr/>
          </p:nvSpPr>
          <p:spPr>
            <a:xfrm rot="2966111">
              <a:off x="-2268907" y="9495908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70" y="1312"/>
                    <a:pt x="11910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5"/>
            <p:cNvSpPr/>
            <p:nvPr/>
          </p:nvSpPr>
          <p:spPr>
            <a:xfrm rot="2966111">
              <a:off x="-2371994" y="9647109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0" y="6566"/>
                    <a:pt x="4447" y="4105"/>
                    <a:pt x="7761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59" y="60"/>
                    <a:pt x="18196" y="201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7"/>
                    <a:pt x="30532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5"/>
            <p:cNvSpPr/>
            <p:nvPr/>
          </p:nvSpPr>
          <p:spPr>
            <a:xfrm rot="2966111">
              <a:off x="-2475619" y="9798982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5"/>
            <p:cNvSpPr/>
            <p:nvPr/>
          </p:nvSpPr>
          <p:spPr>
            <a:xfrm rot="2966111">
              <a:off x="-2578936" y="9951102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3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5"/>
            <p:cNvSpPr/>
            <p:nvPr/>
          </p:nvSpPr>
          <p:spPr>
            <a:xfrm rot="2966111">
              <a:off x="-2682212" y="10102217"/>
              <a:ext cx="7178301" cy="2318758"/>
            </a:xfrm>
            <a:custGeom>
              <a:avLst/>
              <a:gdLst/>
              <a:ahLst/>
              <a:cxnLst/>
              <a:rect l="l" t="t" r="r" b="b"/>
              <a:pathLst>
                <a:path w="31264" h="10099" fill="none" extrusionOk="0">
                  <a:moveTo>
                    <a:pt x="1" y="10098"/>
                  </a:moveTo>
                  <a:cubicBezTo>
                    <a:pt x="1231" y="6566"/>
                    <a:pt x="4448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60" y="61"/>
                    <a:pt x="18197" y="202"/>
                  </a:cubicBezTo>
                  <a:cubicBezTo>
                    <a:pt x="22819" y="701"/>
                    <a:pt x="27321" y="2256"/>
                    <a:pt x="31264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5"/>
            <p:cNvSpPr/>
            <p:nvPr/>
          </p:nvSpPr>
          <p:spPr>
            <a:xfrm rot="2966111">
              <a:off x="-2785488" y="10253827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16" y="2252"/>
                    <a:pt x="31259" y="4712"/>
                  </a:cubicBezTo>
                  <a:cubicBezTo>
                    <a:pt x="31015" y="4665"/>
                    <a:pt x="30772" y="4622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5"/>
            <p:cNvSpPr/>
            <p:nvPr/>
          </p:nvSpPr>
          <p:spPr>
            <a:xfrm rot="2966111">
              <a:off x="-2888764" y="10405860"/>
              <a:ext cx="7177153" cy="2317840"/>
            </a:xfrm>
            <a:custGeom>
              <a:avLst/>
              <a:gdLst/>
              <a:ahLst/>
              <a:cxnLst/>
              <a:rect l="l" t="t" r="r" b="b"/>
              <a:pathLst>
                <a:path w="31259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0" y="159"/>
                  </a:cubicBezTo>
                  <a:cubicBezTo>
                    <a:pt x="15502" y="1"/>
                    <a:pt x="16856" y="57"/>
                    <a:pt x="18197" y="202"/>
                  </a:cubicBezTo>
                  <a:cubicBezTo>
                    <a:pt x="22819" y="697"/>
                    <a:pt x="27316" y="2252"/>
                    <a:pt x="31259" y="4708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5"/>
            <p:cNvSpPr/>
            <p:nvPr/>
          </p:nvSpPr>
          <p:spPr>
            <a:xfrm rot="2966111">
              <a:off x="-2992080" y="10557062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9" y="701"/>
                    <a:pt x="27317" y="2256"/>
                    <a:pt x="31259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5"/>
            <p:cNvSpPr/>
            <p:nvPr/>
          </p:nvSpPr>
          <p:spPr>
            <a:xfrm rot="2966111">
              <a:off x="-3095516" y="10709022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55" y="56"/>
                    <a:pt x="18196" y="202"/>
                  </a:cubicBezTo>
                  <a:cubicBezTo>
                    <a:pt x="22818" y="701"/>
                    <a:pt x="27316" y="2252"/>
                    <a:pt x="31258" y="4712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5"/>
            <p:cNvSpPr/>
            <p:nvPr/>
          </p:nvSpPr>
          <p:spPr>
            <a:xfrm rot="2966111">
              <a:off x="-3198880" y="10861244"/>
              <a:ext cx="7177153" cy="2317610"/>
            </a:xfrm>
            <a:custGeom>
              <a:avLst/>
              <a:gdLst/>
              <a:ahLst/>
              <a:cxnLst/>
              <a:rect l="l" t="t" r="r" b="b"/>
              <a:pathLst>
                <a:path w="31259" h="10094" fill="none" extrusionOk="0">
                  <a:moveTo>
                    <a:pt x="0" y="10093"/>
                  </a:moveTo>
                  <a:cubicBezTo>
                    <a:pt x="1231" y="6561"/>
                    <a:pt x="4447" y="4101"/>
                    <a:pt x="7762" y="2362"/>
                  </a:cubicBezTo>
                  <a:cubicBezTo>
                    <a:pt x="9769" y="1307"/>
                    <a:pt x="11909" y="431"/>
                    <a:pt x="14160" y="158"/>
                  </a:cubicBezTo>
                  <a:cubicBezTo>
                    <a:pt x="15501" y="0"/>
                    <a:pt x="16856" y="56"/>
                    <a:pt x="18197" y="201"/>
                  </a:cubicBezTo>
                  <a:cubicBezTo>
                    <a:pt x="22818" y="696"/>
                    <a:pt x="27316" y="2251"/>
                    <a:pt x="31259" y="4707"/>
                  </a:cubicBezTo>
                  <a:cubicBezTo>
                    <a:pt x="31015" y="4664"/>
                    <a:pt x="30772" y="4622"/>
                    <a:pt x="30528" y="4579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5"/>
            <p:cNvSpPr/>
            <p:nvPr/>
          </p:nvSpPr>
          <p:spPr>
            <a:xfrm rot="2966111">
              <a:off x="-3302109" y="11012257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4" y="701"/>
                    <a:pt x="27317" y="2256"/>
                    <a:pt x="31259" y="4712"/>
                  </a:cubicBezTo>
                  <a:cubicBezTo>
                    <a:pt x="31016" y="4670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7" name="Google Shape;207;p15"/>
          <p:cNvSpPr txBox="1"/>
          <p:nvPr>
            <p:ph type="title"/>
          </p:nvPr>
        </p:nvSpPr>
        <p:spPr>
          <a:xfrm>
            <a:off x="3398175" y="2403175"/>
            <a:ext cx="5634900" cy="3051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9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208" name="Google Shape;208;p15"/>
          <p:cNvSpPr txBox="1"/>
          <p:nvPr>
            <p:ph type="title" idx="2" hasCustomPrompt="1"/>
          </p:nvPr>
        </p:nvSpPr>
        <p:spPr>
          <a:xfrm>
            <a:off x="1253936" y="2403175"/>
            <a:ext cx="1858200" cy="15294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9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209" name="Google Shape;209;p15"/>
          <p:cNvSpPr txBox="1"/>
          <p:nvPr>
            <p:ph type="subTitle" idx="1"/>
          </p:nvPr>
        </p:nvSpPr>
        <p:spPr>
          <a:xfrm>
            <a:off x="2389050" y="6271500"/>
            <a:ext cx="55089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/>
          <p:nvPr/>
        </p:nvSpPr>
        <p:spPr>
          <a:xfrm rot="10283192">
            <a:off x="3497519" y="5997310"/>
            <a:ext cx="9225665" cy="4380732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6"/>
          <p:cNvSpPr/>
          <p:nvPr/>
        </p:nvSpPr>
        <p:spPr>
          <a:xfrm rot="10709909">
            <a:off x="4630112" y="3658442"/>
            <a:ext cx="10891320" cy="9908069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6"/>
          <p:cNvSpPr/>
          <p:nvPr/>
        </p:nvSpPr>
        <p:spPr>
          <a:xfrm rot="9666592">
            <a:off x="6450244" y="7152626"/>
            <a:ext cx="6328996" cy="5325069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16"/>
          <p:cNvSpPr/>
          <p:nvPr/>
        </p:nvSpPr>
        <p:spPr>
          <a:xfrm rot="8174410" flipH="1">
            <a:off x="-2342825" y="-2373358"/>
            <a:ext cx="7892429" cy="5290684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6"/>
          <p:cNvSpPr/>
          <p:nvPr/>
        </p:nvSpPr>
        <p:spPr>
          <a:xfrm rot="10284663" flipH="1">
            <a:off x="-291427" y="-572475"/>
            <a:ext cx="4763625" cy="2359648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6"/>
          <p:cNvSpPr/>
          <p:nvPr/>
        </p:nvSpPr>
        <p:spPr>
          <a:xfrm rot="8071705" flipH="1">
            <a:off x="-1551035" y="-2947939"/>
            <a:ext cx="6592583" cy="6220095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16"/>
          <p:cNvSpPr/>
          <p:nvPr/>
        </p:nvSpPr>
        <p:spPr>
          <a:xfrm rot="8286724" flipH="1">
            <a:off x="-2159679" y="-2192073"/>
            <a:ext cx="7834729" cy="4250403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6"/>
          <p:cNvSpPr/>
          <p:nvPr/>
        </p:nvSpPr>
        <p:spPr>
          <a:xfrm rot="8533193">
            <a:off x="539907" y="1653589"/>
            <a:ext cx="587768" cy="58724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9" name="Google Shape;219;p16"/>
          <p:cNvGrpSpPr/>
          <p:nvPr/>
        </p:nvGrpSpPr>
        <p:grpSpPr>
          <a:xfrm flipH="1">
            <a:off x="5758682" y="7174600"/>
            <a:ext cx="7462612" cy="8477213"/>
            <a:chOff x="-2927919" y="7174600"/>
            <a:chExt cx="7462612" cy="8477213"/>
          </a:xfrm>
        </p:grpSpPr>
        <p:sp>
          <p:nvSpPr>
            <p:cNvPr id="220" name="Google Shape;220;p16"/>
            <p:cNvSpPr/>
            <p:nvPr/>
          </p:nvSpPr>
          <p:spPr>
            <a:xfrm rot="2966111">
              <a:off x="-2268907" y="9495908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70" y="1312"/>
                    <a:pt x="11910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6"/>
            <p:cNvSpPr/>
            <p:nvPr/>
          </p:nvSpPr>
          <p:spPr>
            <a:xfrm rot="2966111">
              <a:off x="-2371994" y="9647109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0" y="6566"/>
                    <a:pt x="4447" y="4105"/>
                    <a:pt x="7761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59" y="60"/>
                    <a:pt x="18196" y="201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7"/>
                    <a:pt x="30532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16"/>
            <p:cNvSpPr/>
            <p:nvPr/>
          </p:nvSpPr>
          <p:spPr>
            <a:xfrm rot="2966111">
              <a:off x="-2475619" y="9798982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16"/>
            <p:cNvSpPr/>
            <p:nvPr/>
          </p:nvSpPr>
          <p:spPr>
            <a:xfrm rot="2966111">
              <a:off x="-2578936" y="9951102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3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6"/>
            <p:cNvSpPr/>
            <p:nvPr/>
          </p:nvSpPr>
          <p:spPr>
            <a:xfrm rot="2966111">
              <a:off x="-2682212" y="10102217"/>
              <a:ext cx="7178301" cy="2318758"/>
            </a:xfrm>
            <a:custGeom>
              <a:avLst/>
              <a:gdLst/>
              <a:ahLst/>
              <a:cxnLst/>
              <a:rect l="l" t="t" r="r" b="b"/>
              <a:pathLst>
                <a:path w="31264" h="10099" fill="none" extrusionOk="0">
                  <a:moveTo>
                    <a:pt x="1" y="10098"/>
                  </a:moveTo>
                  <a:cubicBezTo>
                    <a:pt x="1231" y="6566"/>
                    <a:pt x="4448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60" y="61"/>
                    <a:pt x="18197" y="202"/>
                  </a:cubicBezTo>
                  <a:cubicBezTo>
                    <a:pt x="22819" y="701"/>
                    <a:pt x="27321" y="2256"/>
                    <a:pt x="31264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6"/>
            <p:cNvSpPr/>
            <p:nvPr/>
          </p:nvSpPr>
          <p:spPr>
            <a:xfrm rot="2966111">
              <a:off x="-2785488" y="10253827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16" y="2252"/>
                    <a:pt x="31259" y="4712"/>
                  </a:cubicBezTo>
                  <a:cubicBezTo>
                    <a:pt x="31015" y="4665"/>
                    <a:pt x="30772" y="4622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6"/>
            <p:cNvSpPr/>
            <p:nvPr/>
          </p:nvSpPr>
          <p:spPr>
            <a:xfrm rot="2966111">
              <a:off x="-2888764" y="10405860"/>
              <a:ext cx="7177153" cy="2317840"/>
            </a:xfrm>
            <a:custGeom>
              <a:avLst/>
              <a:gdLst/>
              <a:ahLst/>
              <a:cxnLst/>
              <a:rect l="l" t="t" r="r" b="b"/>
              <a:pathLst>
                <a:path w="31259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0" y="159"/>
                  </a:cubicBezTo>
                  <a:cubicBezTo>
                    <a:pt x="15502" y="1"/>
                    <a:pt x="16856" y="57"/>
                    <a:pt x="18197" y="202"/>
                  </a:cubicBezTo>
                  <a:cubicBezTo>
                    <a:pt x="22819" y="697"/>
                    <a:pt x="27316" y="2252"/>
                    <a:pt x="31259" y="4708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6"/>
            <p:cNvSpPr/>
            <p:nvPr/>
          </p:nvSpPr>
          <p:spPr>
            <a:xfrm rot="2966111">
              <a:off x="-2992080" y="10557062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9" y="701"/>
                    <a:pt x="27317" y="2256"/>
                    <a:pt x="31259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6"/>
            <p:cNvSpPr/>
            <p:nvPr/>
          </p:nvSpPr>
          <p:spPr>
            <a:xfrm rot="2966111">
              <a:off x="-3095516" y="10709022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55" y="56"/>
                    <a:pt x="18196" y="202"/>
                  </a:cubicBezTo>
                  <a:cubicBezTo>
                    <a:pt x="22818" y="701"/>
                    <a:pt x="27316" y="2252"/>
                    <a:pt x="31258" y="4712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6"/>
            <p:cNvSpPr/>
            <p:nvPr/>
          </p:nvSpPr>
          <p:spPr>
            <a:xfrm rot="2966111">
              <a:off x="-3198880" y="10861244"/>
              <a:ext cx="7177153" cy="2317610"/>
            </a:xfrm>
            <a:custGeom>
              <a:avLst/>
              <a:gdLst/>
              <a:ahLst/>
              <a:cxnLst/>
              <a:rect l="l" t="t" r="r" b="b"/>
              <a:pathLst>
                <a:path w="31259" h="10094" fill="none" extrusionOk="0">
                  <a:moveTo>
                    <a:pt x="0" y="10093"/>
                  </a:moveTo>
                  <a:cubicBezTo>
                    <a:pt x="1231" y="6561"/>
                    <a:pt x="4447" y="4101"/>
                    <a:pt x="7762" y="2362"/>
                  </a:cubicBezTo>
                  <a:cubicBezTo>
                    <a:pt x="9769" y="1307"/>
                    <a:pt x="11909" y="431"/>
                    <a:pt x="14160" y="158"/>
                  </a:cubicBezTo>
                  <a:cubicBezTo>
                    <a:pt x="15501" y="0"/>
                    <a:pt x="16856" y="56"/>
                    <a:pt x="18197" y="201"/>
                  </a:cubicBezTo>
                  <a:cubicBezTo>
                    <a:pt x="22818" y="696"/>
                    <a:pt x="27316" y="2251"/>
                    <a:pt x="31259" y="4707"/>
                  </a:cubicBezTo>
                  <a:cubicBezTo>
                    <a:pt x="31015" y="4664"/>
                    <a:pt x="30772" y="4622"/>
                    <a:pt x="30528" y="4579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6"/>
            <p:cNvSpPr/>
            <p:nvPr/>
          </p:nvSpPr>
          <p:spPr>
            <a:xfrm rot="2966111">
              <a:off x="-3302109" y="11012257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4" y="701"/>
                    <a:pt x="27317" y="2256"/>
                    <a:pt x="31259" y="4712"/>
                  </a:cubicBezTo>
                  <a:cubicBezTo>
                    <a:pt x="31016" y="4670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1" name="Google Shape;231;p16"/>
          <p:cNvSpPr txBox="1"/>
          <p:nvPr>
            <p:ph type="title"/>
          </p:nvPr>
        </p:nvSpPr>
        <p:spPr>
          <a:xfrm flipH="1">
            <a:off x="1028625" y="2403175"/>
            <a:ext cx="5860200" cy="3051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9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232" name="Google Shape;232;p16"/>
          <p:cNvSpPr txBox="1"/>
          <p:nvPr>
            <p:ph type="title" idx="2" hasCustomPrompt="1"/>
          </p:nvPr>
        </p:nvSpPr>
        <p:spPr>
          <a:xfrm flipH="1">
            <a:off x="7174875" y="2403175"/>
            <a:ext cx="1858200" cy="15294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9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233" name="Google Shape;233;p16"/>
          <p:cNvSpPr txBox="1"/>
          <p:nvPr>
            <p:ph type="subTitle" idx="1"/>
          </p:nvPr>
        </p:nvSpPr>
        <p:spPr>
          <a:xfrm>
            <a:off x="2305050" y="6271500"/>
            <a:ext cx="55089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7"/>
          <p:cNvGrpSpPr/>
          <p:nvPr/>
        </p:nvGrpSpPr>
        <p:grpSpPr>
          <a:xfrm rot="-1225597">
            <a:off x="3637580" y="7242938"/>
            <a:ext cx="7620204" cy="6212018"/>
            <a:chOff x="4798117" y="8633982"/>
            <a:chExt cx="7620367" cy="6212151"/>
          </a:xfrm>
        </p:grpSpPr>
        <p:sp>
          <p:nvSpPr>
            <p:cNvPr id="236" name="Google Shape;236;p17"/>
            <p:cNvSpPr/>
            <p:nvPr/>
          </p:nvSpPr>
          <p:spPr>
            <a:xfrm rot="-1054936" flipH="1">
              <a:off x="4980528" y="9664038"/>
              <a:ext cx="7178328" cy="2317849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70" y="1312"/>
                    <a:pt x="11910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17"/>
            <p:cNvSpPr/>
            <p:nvPr/>
          </p:nvSpPr>
          <p:spPr>
            <a:xfrm rot="-1054936" flipH="1">
              <a:off x="4988266" y="9846865"/>
              <a:ext cx="7178098" cy="2318767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0" y="6566"/>
                    <a:pt x="4447" y="4105"/>
                    <a:pt x="7761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59" y="60"/>
                    <a:pt x="18196" y="201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7"/>
                    <a:pt x="30532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7"/>
            <p:cNvSpPr/>
            <p:nvPr/>
          </p:nvSpPr>
          <p:spPr>
            <a:xfrm rot="-1054936" flipH="1">
              <a:off x="4996136" y="10030553"/>
              <a:ext cx="7178098" cy="2318767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7"/>
            <p:cNvSpPr/>
            <p:nvPr/>
          </p:nvSpPr>
          <p:spPr>
            <a:xfrm rot="-1054936" flipH="1">
              <a:off x="5003644" y="10214298"/>
              <a:ext cx="7178328" cy="2317849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3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7"/>
            <p:cNvSpPr/>
            <p:nvPr/>
          </p:nvSpPr>
          <p:spPr>
            <a:xfrm rot="-1054936" flipH="1">
              <a:off x="5011375" y="10397089"/>
              <a:ext cx="7178328" cy="2318767"/>
            </a:xfrm>
            <a:custGeom>
              <a:avLst/>
              <a:gdLst/>
              <a:ahLst/>
              <a:cxnLst/>
              <a:rect l="l" t="t" r="r" b="b"/>
              <a:pathLst>
                <a:path w="31264" h="10099" fill="none" extrusionOk="0">
                  <a:moveTo>
                    <a:pt x="1" y="10098"/>
                  </a:moveTo>
                  <a:cubicBezTo>
                    <a:pt x="1231" y="6566"/>
                    <a:pt x="4448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60" y="61"/>
                    <a:pt x="18197" y="202"/>
                  </a:cubicBezTo>
                  <a:cubicBezTo>
                    <a:pt x="22819" y="701"/>
                    <a:pt x="27321" y="2256"/>
                    <a:pt x="31264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7"/>
            <p:cNvSpPr/>
            <p:nvPr/>
          </p:nvSpPr>
          <p:spPr>
            <a:xfrm rot="-1054936" flipH="1">
              <a:off x="5020148" y="10580674"/>
              <a:ext cx="7177180" cy="2318767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16" y="2252"/>
                    <a:pt x="31259" y="4712"/>
                  </a:cubicBezTo>
                  <a:cubicBezTo>
                    <a:pt x="31015" y="4665"/>
                    <a:pt x="30772" y="4622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7"/>
            <p:cNvSpPr/>
            <p:nvPr/>
          </p:nvSpPr>
          <p:spPr>
            <a:xfrm rot="-1054936" flipH="1">
              <a:off x="5027880" y="10764384"/>
              <a:ext cx="7177180" cy="2317849"/>
            </a:xfrm>
            <a:custGeom>
              <a:avLst/>
              <a:gdLst/>
              <a:ahLst/>
              <a:cxnLst/>
              <a:rect l="l" t="t" r="r" b="b"/>
              <a:pathLst>
                <a:path w="31259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0" y="159"/>
                  </a:cubicBezTo>
                  <a:cubicBezTo>
                    <a:pt x="15502" y="1"/>
                    <a:pt x="16856" y="57"/>
                    <a:pt x="18197" y="202"/>
                  </a:cubicBezTo>
                  <a:cubicBezTo>
                    <a:pt x="22819" y="697"/>
                    <a:pt x="27316" y="2252"/>
                    <a:pt x="31259" y="4708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7"/>
            <p:cNvSpPr/>
            <p:nvPr/>
          </p:nvSpPr>
          <p:spPr>
            <a:xfrm rot="-1054936" flipH="1">
              <a:off x="5035388" y="10947210"/>
              <a:ext cx="7177409" cy="2318767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9" y="701"/>
                    <a:pt x="27317" y="2256"/>
                    <a:pt x="31259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7"/>
            <p:cNvSpPr/>
            <p:nvPr/>
          </p:nvSpPr>
          <p:spPr>
            <a:xfrm rot="-1054936" flipH="1">
              <a:off x="5043264" y="11130933"/>
              <a:ext cx="7177180" cy="2318767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55" y="56"/>
                    <a:pt x="18196" y="202"/>
                  </a:cubicBezTo>
                  <a:cubicBezTo>
                    <a:pt x="22818" y="701"/>
                    <a:pt x="27316" y="2252"/>
                    <a:pt x="31258" y="4712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7"/>
            <p:cNvSpPr/>
            <p:nvPr/>
          </p:nvSpPr>
          <p:spPr>
            <a:xfrm rot="-1054936" flipH="1">
              <a:off x="5051030" y="11314867"/>
              <a:ext cx="7177180" cy="2317619"/>
            </a:xfrm>
            <a:custGeom>
              <a:avLst/>
              <a:gdLst/>
              <a:ahLst/>
              <a:cxnLst/>
              <a:rect l="l" t="t" r="r" b="b"/>
              <a:pathLst>
                <a:path w="31259" h="10094" fill="none" extrusionOk="0">
                  <a:moveTo>
                    <a:pt x="0" y="10093"/>
                  </a:moveTo>
                  <a:cubicBezTo>
                    <a:pt x="1231" y="6561"/>
                    <a:pt x="4447" y="4101"/>
                    <a:pt x="7762" y="2362"/>
                  </a:cubicBezTo>
                  <a:cubicBezTo>
                    <a:pt x="9769" y="1307"/>
                    <a:pt x="11909" y="431"/>
                    <a:pt x="14160" y="158"/>
                  </a:cubicBezTo>
                  <a:cubicBezTo>
                    <a:pt x="15501" y="0"/>
                    <a:pt x="16856" y="56"/>
                    <a:pt x="18197" y="201"/>
                  </a:cubicBezTo>
                  <a:cubicBezTo>
                    <a:pt x="22818" y="696"/>
                    <a:pt x="27316" y="2251"/>
                    <a:pt x="31259" y="4707"/>
                  </a:cubicBezTo>
                  <a:cubicBezTo>
                    <a:pt x="31015" y="4664"/>
                    <a:pt x="30772" y="4622"/>
                    <a:pt x="30528" y="4579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7"/>
            <p:cNvSpPr/>
            <p:nvPr/>
          </p:nvSpPr>
          <p:spPr>
            <a:xfrm rot="-1054936" flipH="1">
              <a:off x="5058503" y="11497469"/>
              <a:ext cx="7177409" cy="2318767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4" y="701"/>
                    <a:pt x="27317" y="2256"/>
                    <a:pt x="31259" y="4712"/>
                  </a:cubicBezTo>
                  <a:cubicBezTo>
                    <a:pt x="31016" y="4670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7" name="Google Shape;247;p17"/>
          <p:cNvSpPr/>
          <p:nvPr/>
        </p:nvSpPr>
        <p:spPr>
          <a:xfrm rot="1456023" flipH="1">
            <a:off x="1612821" y="-397098"/>
            <a:ext cx="12617321" cy="5991178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17"/>
          <p:cNvSpPr/>
          <p:nvPr/>
        </p:nvSpPr>
        <p:spPr>
          <a:xfrm rot="1029172" flipH="1">
            <a:off x="3149399" y="-4030245"/>
            <a:ext cx="14895396" cy="13550663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17"/>
          <p:cNvSpPr/>
          <p:nvPr/>
        </p:nvSpPr>
        <p:spPr>
          <a:xfrm rot="47949" flipH="1">
            <a:off x="5806329" y="-2288166"/>
            <a:ext cx="8655761" cy="7282817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17"/>
          <p:cNvSpPr/>
          <p:nvPr/>
        </p:nvSpPr>
        <p:spPr>
          <a:xfrm rot="1804574" flipH="1">
            <a:off x="3349383" y="-872180"/>
            <a:ext cx="10422930" cy="5019941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17"/>
          <p:cNvSpPr/>
          <p:nvPr/>
        </p:nvSpPr>
        <p:spPr>
          <a:xfrm rot="2018659">
            <a:off x="6379851" y="2386649"/>
            <a:ext cx="1121905" cy="1120907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7"/>
          <p:cNvSpPr txBox="1"/>
          <p:nvPr>
            <p:ph type="title"/>
          </p:nvPr>
        </p:nvSpPr>
        <p:spPr>
          <a:xfrm>
            <a:off x="547511" y="3573025"/>
            <a:ext cx="5634900" cy="3051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253" name="Google Shape;253;p17"/>
          <p:cNvSpPr txBox="1"/>
          <p:nvPr>
            <p:ph type="title" idx="2" hasCustomPrompt="1"/>
          </p:nvPr>
        </p:nvSpPr>
        <p:spPr>
          <a:xfrm>
            <a:off x="547496" y="1717350"/>
            <a:ext cx="2481600" cy="15294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254" name="Google Shape;254;p17"/>
          <p:cNvSpPr txBox="1"/>
          <p:nvPr>
            <p:ph type="subTitle" idx="1"/>
          </p:nvPr>
        </p:nvSpPr>
        <p:spPr>
          <a:xfrm>
            <a:off x="1548761" y="7441350"/>
            <a:ext cx="55089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_1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4104611" y="3573025"/>
            <a:ext cx="5634900" cy="3051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257" name="Google Shape;257;p18"/>
          <p:cNvSpPr txBox="1"/>
          <p:nvPr>
            <p:ph type="title" idx="2" hasCustomPrompt="1"/>
          </p:nvPr>
        </p:nvSpPr>
        <p:spPr>
          <a:xfrm>
            <a:off x="7257911" y="1717350"/>
            <a:ext cx="2481600" cy="15294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258" name="Google Shape;258;p18"/>
          <p:cNvSpPr txBox="1"/>
          <p:nvPr>
            <p:ph type="subTitle" idx="1"/>
          </p:nvPr>
        </p:nvSpPr>
        <p:spPr>
          <a:xfrm>
            <a:off x="3229361" y="7441350"/>
            <a:ext cx="5508900" cy="11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8"/>
          <p:cNvSpPr/>
          <p:nvPr/>
        </p:nvSpPr>
        <p:spPr>
          <a:xfrm rot="9950099">
            <a:off x="-6536730" y="-2663585"/>
            <a:ext cx="15001466" cy="10056223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18"/>
          <p:cNvSpPr/>
          <p:nvPr/>
        </p:nvSpPr>
        <p:spPr>
          <a:xfrm rot="7839859">
            <a:off x="-3514654" y="1244787"/>
            <a:ext cx="9054441" cy="4485092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18"/>
          <p:cNvSpPr/>
          <p:nvPr/>
        </p:nvSpPr>
        <p:spPr>
          <a:xfrm rot="10052829">
            <a:off x="-5621561" y="-3429362"/>
            <a:ext cx="12530828" cy="11822822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18"/>
          <p:cNvSpPr/>
          <p:nvPr/>
        </p:nvSpPr>
        <p:spPr>
          <a:xfrm rot="9591390">
            <a:off x="-2416409" y="1186702"/>
            <a:ext cx="8431187" cy="4574046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18"/>
          <p:cNvSpPr/>
          <p:nvPr/>
        </p:nvSpPr>
        <p:spPr>
          <a:xfrm rot="1239859">
            <a:off x="-3111375" y="-2639312"/>
            <a:ext cx="6329001" cy="5325073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547500" y="4342062"/>
            <a:ext cx="9192000" cy="16029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9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266" name="Google Shape;266;p19"/>
          <p:cNvSpPr txBox="1"/>
          <p:nvPr>
            <p:ph type="title" idx="2" hasCustomPrompt="1"/>
          </p:nvPr>
        </p:nvSpPr>
        <p:spPr>
          <a:xfrm>
            <a:off x="3276025" y="6014823"/>
            <a:ext cx="3735000" cy="16029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267" name="Google Shape;267;p19"/>
          <p:cNvSpPr txBox="1"/>
          <p:nvPr>
            <p:ph type="subTitle" idx="1"/>
          </p:nvPr>
        </p:nvSpPr>
        <p:spPr>
          <a:xfrm>
            <a:off x="2043175" y="2353132"/>
            <a:ext cx="6200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19"/>
          <p:cNvSpPr/>
          <p:nvPr/>
        </p:nvSpPr>
        <p:spPr>
          <a:xfrm rot="-10283192" flipH="1">
            <a:off x="-1695984" y="6880410"/>
            <a:ext cx="9225665" cy="4380732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19"/>
          <p:cNvSpPr/>
          <p:nvPr/>
        </p:nvSpPr>
        <p:spPr>
          <a:xfrm rot="-10709909" flipH="1">
            <a:off x="-4494232" y="4541542"/>
            <a:ext cx="10891320" cy="9908069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19"/>
          <p:cNvSpPr/>
          <p:nvPr/>
        </p:nvSpPr>
        <p:spPr>
          <a:xfrm rot="-9666592" flipH="1">
            <a:off x="-1752040" y="8035726"/>
            <a:ext cx="6328996" cy="5325069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19"/>
          <p:cNvSpPr/>
          <p:nvPr/>
        </p:nvSpPr>
        <p:spPr>
          <a:xfrm rot="-8174410">
            <a:off x="5220022" y="-3002008"/>
            <a:ext cx="7892429" cy="5290684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19"/>
          <p:cNvSpPr/>
          <p:nvPr/>
        </p:nvSpPr>
        <p:spPr>
          <a:xfrm rot="-10284663">
            <a:off x="6297427" y="-1201125"/>
            <a:ext cx="4763625" cy="2359648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19"/>
          <p:cNvSpPr/>
          <p:nvPr/>
        </p:nvSpPr>
        <p:spPr>
          <a:xfrm rot="-8071705">
            <a:off x="5728078" y="-3576589"/>
            <a:ext cx="6592583" cy="6220095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19"/>
          <p:cNvSpPr/>
          <p:nvPr/>
        </p:nvSpPr>
        <p:spPr>
          <a:xfrm rot="-8533148">
            <a:off x="5094553" y="-2744545"/>
            <a:ext cx="7834758" cy="4250418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p19"/>
          <p:cNvSpPr/>
          <p:nvPr/>
        </p:nvSpPr>
        <p:spPr>
          <a:xfrm rot="-8533193" flipH="1">
            <a:off x="9641951" y="1024939"/>
            <a:ext cx="587768" cy="58724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6" name="Google Shape;276;p19"/>
          <p:cNvGrpSpPr/>
          <p:nvPr/>
        </p:nvGrpSpPr>
        <p:grpSpPr>
          <a:xfrm>
            <a:off x="-2194094" y="8057700"/>
            <a:ext cx="7462612" cy="8477213"/>
            <a:chOff x="-2927919" y="7174600"/>
            <a:chExt cx="7462612" cy="8477213"/>
          </a:xfrm>
        </p:grpSpPr>
        <p:sp>
          <p:nvSpPr>
            <p:cNvPr id="277" name="Google Shape;277;p19"/>
            <p:cNvSpPr/>
            <p:nvPr/>
          </p:nvSpPr>
          <p:spPr>
            <a:xfrm rot="2966111">
              <a:off x="-2268907" y="9495908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70" y="1312"/>
                    <a:pt x="11910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9"/>
            <p:cNvSpPr/>
            <p:nvPr/>
          </p:nvSpPr>
          <p:spPr>
            <a:xfrm rot="2966111">
              <a:off x="-2371994" y="9647109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0" y="6566"/>
                    <a:pt x="4447" y="4105"/>
                    <a:pt x="7761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59" y="60"/>
                    <a:pt x="18196" y="201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7"/>
                    <a:pt x="30532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9"/>
            <p:cNvSpPr/>
            <p:nvPr/>
          </p:nvSpPr>
          <p:spPr>
            <a:xfrm rot="2966111">
              <a:off x="-2475619" y="9798982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9"/>
            <p:cNvSpPr/>
            <p:nvPr/>
          </p:nvSpPr>
          <p:spPr>
            <a:xfrm rot="2966111">
              <a:off x="-2578936" y="9951102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3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9"/>
            <p:cNvSpPr/>
            <p:nvPr/>
          </p:nvSpPr>
          <p:spPr>
            <a:xfrm rot="2966111">
              <a:off x="-2682212" y="10102217"/>
              <a:ext cx="7178301" cy="2318758"/>
            </a:xfrm>
            <a:custGeom>
              <a:avLst/>
              <a:gdLst/>
              <a:ahLst/>
              <a:cxnLst/>
              <a:rect l="l" t="t" r="r" b="b"/>
              <a:pathLst>
                <a:path w="31264" h="10099" fill="none" extrusionOk="0">
                  <a:moveTo>
                    <a:pt x="1" y="10098"/>
                  </a:moveTo>
                  <a:cubicBezTo>
                    <a:pt x="1231" y="6566"/>
                    <a:pt x="4448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60" y="61"/>
                    <a:pt x="18197" y="202"/>
                  </a:cubicBezTo>
                  <a:cubicBezTo>
                    <a:pt x="22819" y="701"/>
                    <a:pt x="27321" y="2256"/>
                    <a:pt x="31264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9"/>
            <p:cNvSpPr/>
            <p:nvPr/>
          </p:nvSpPr>
          <p:spPr>
            <a:xfrm rot="2966111">
              <a:off x="-2785488" y="10253827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16" y="2252"/>
                    <a:pt x="31259" y="4712"/>
                  </a:cubicBezTo>
                  <a:cubicBezTo>
                    <a:pt x="31015" y="4665"/>
                    <a:pt x="30772" y="4622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9"/>
            <p:cNvSpPr/>
            <p:nvPr/>
          </p:nvSpPr>
          <p:spPr>
            <a:xfrm rot="2966111">
              <a:off x="-2888764" y="10405860"/>
              <a:ext cx="7177153" cy="2317840"/>
            </a:xfrm>
            <a:custGeom>
              <a:avLst/>
              <a:gdLst/>
              <a:ahLst/>
              <a:cxnLst/>
              <a:rect l="l" t="t" r="r" b="b"/>
              <a:pathLst>
                <a:path w="31259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0" y="159"/>
                  </a:cubicBezTo>
                  <a:cubicBezTo>
                    <a:pt x="15502" y="1"/>
                    <a:pt x="16856" y="57"/>
                    <a:pt x="18197" y="202"/>
                  </a:cubicBezTo>
                  <a:cubicBezTo>
                    <a:pt x="22819" y="697"/>
                    <a:pt x="27316" y="2252"/>
                    <a:pt x="31259" y="4708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9"/>
            <p:cNvSpPr/>
            <p:nvPr/>
          </p:nvSpPr>
          <p:spPr>
            <a:xfrm rot="2966111">
              <a:off x="-2992080" y="10557062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9" y="701"/>
                    <a:pt x="27317" y="2256"/>
                    <a:pt x="31259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9"/>
            <p:cNvSpPr/>
            <p:nvPr/>
          </p:nvSpPr>
          <p:spPr>
            <a:xfrm rot="2966111">
              <a:off x="-3095516" y="10709022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55" y="56"/>
                    <a:pt x="18196" y="202"/>
                  </a:cubicBezTo>
                  <a:cubicBezTo>
                    <a:pt x="22818" y="701"/>
                    <a:pt x="27316" y="2252"/>
                    <a:pt x="31258" y="4712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9"/>
            <p:cNvSpPr/>
            <p:nvPr/>
          </p:nvSpPr>
          <p:spPr>
            <a:xfrm rot="2966111">
              <a:off x="-3198880" y="10861244"/>
              <a:ext cx="7177153" cy="2317610"/>
            </a:xfrm>
            <a:custGeom>
              <a:avLst/>
              <a:gdLst/>
              <a:ahLst/>
              <a:cxnLst/>
              <a:rect l="l" t="t" r="r" b="b"/>
              <a:pathLst>
                <a:path w="31259" h="10094" fill="none" extrusionOk="0">
                  <a:moveTo>
                    <a:pt x="0" y="10093"/>
                  </a:moveTo>
                  <a:cubicBezTo>
                    <a:pt x="1231" y="6561"/>
                    <a:pt x="4447" y="4101"/>
                    <a:pt x="7762" y="2362"/>
                  </a:cubicBezTo>
                  <a:cubicBezTo>
                    <a:pt x="9769" y="1307"/>
                    <a:pt x="11909" y="431"/>
                    <a:pt x="14160" y="158"/>
                  </a:cubicBezTo>
                  <a:cubicBezTo>
                    <a:pt x="15501" y="0"/>
                    <a:pt x="16856" y="56"/>
                    <a:pt x="18197" y="201"/>
                  </a:cubicBezTo>
                  <a:cubicBezTo>
                    <a:pt x="22818" y="696"/>
                    <a:pt x="27316" y="2251"/>
                    <a:pt x="31259" y="4707"/>
                  </a:cubicBezTo>
                  <a:cubicBezTo>
                    <a:pt x="31015" y="4664"/>
                    <a:pt x="30772" y="4622"/>
                    <a:pt x="30528" y="4579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9"/>
            <p:cNvSpPr/>
            <p:nvPr/>
          </p:nvSpPr>
          <p:spPr>
            <a:xfrm rot="2966111">
              <a:off x="-3302109" y="11012257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4" y="701"/>
                    <a:pt x="27317" y="2256"/>
                    <a:pt x="31259" y="4712"/>
                  </a:cubicBezTo>
                  <a:cubicBezTo>
                    <a:pt x="31016" y="4670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290" name="Google Shape;290;p20"/>
          <p:cNvSpPr/>
          <p:nvPr/>
        </p:nvSpPr>
        <p:spPr>
          <a:xfrm rot="-562737" flipH="1">
            <a:off x="4226527" y="-187111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20"/>
          <p:cNvSpPr/>
          <p:nvPr/>
        </p:nvSpPr>
        <p:spPr>
          <a:xfrm rot="-158329" flipH="1">
            <a:off x="4826672" y="-4061143"/>
            <a:ext cx="6328979" cy="5325054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20"/>
          <p:cNvSpPr/>
          <p:nvPr/>
        </p:nvSpPr>
        <p:spPr>
          <a:xfrm rot="-989529" flipH="1">
            <a:off x="5094618" y="-6352605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20"/>
          <p:cNvSpPr/>
          <p:nvPr/>
        </p:nvSpPr>
        <p:spPr>
          <a:xfrm rot="-42" flipH="1">
            <a:off x="6340734" y="-1420779"/>
            <a:ext cx="7621179" cy="3670560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-9893630">
            <a:off x="3370410" y="7983538"/>
            <a:ext cx="8456489" cy="4015522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/>
          <p:nvPr/>
        </p:nvSpPr>
        <p:spPr>
          <a:xfrm rot="-9918757">
            <a:off x="1818221" y="7160759"/>
            <a:ext cx="9983269" cy="9081995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3"/>
          <p:cNvSpPr/>
          <p:nvPr/>
        </p:nvSpPr>
        <p:spPr>
          <a:xfrm rot="-8100000">
            <a:off x="8063021" y="7961213"/>
            <a:ext cx="5801377" cy="4881142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547500" y="3612560"/>
            <a:ext cx="9192000" cy="24858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26" name="Google Shape;26;p3"/>
          <p:cNvSpPr txBox="1"/>
          <p:nvPr>
            <p:ph type="title" idx="2" hasCustomPrompt="1"/>
          </p:nvPr>
        </p:nvSpPr>
        <p:spPr>
          <a:xfrm>
            <a:off x="3276025" y="2243848"/>
            <a:ext cx="3735000" cy="16029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type="subTitle" idx="1"/>
          </p:nvPr>
        </p:nvSpPr>
        <p:spPr>
          <a:xfrm>
            <a:off x="2043175" y="6300532"/>
            <a:ext cx="6200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 rot="-168115">
            <a:off x="-3387156" y="-727616"/>
            <a:ext cx="9225599" cy="4380694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3"/>
          <p:cNvSpPr/>
          <p:nvPr/>
        </p:nvSpPr>
        <p:spPr>
          <a:xfrm rot="258677">
            <a:off x="-6079972" y="-4107501"/>
            <a:ext cx="10891341" cy="990808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3"/>
          <p:cNvSpPr/>
          <p:nvPr/>
        </p:nvSpPr>
        <p:spPr>
          <a:xfrm rot="1239859">
            <a:off x="-3111375" y="-2639312"/>
            <a:ext cx="6329001" cy="5325073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3"/>
          <p:cNvSpPr/>
          <p:nvPr/>
        </p:nvSpPr>
        <p:spPr>
          <a:xfrm rot="-516766">
            <a:off x="-2762993" y="-1197464"/>
            <a:ext cx="7621180" cy="3670555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3"/>
          <p:cNvSpPr/>
          <p:nvPr/>
        </p:nvSpPr>
        <p:spPr>
          <a:xfrm rot="-730865" flipH="1">
            <a:off x="1389515" y="1552449"/>
            <a:ext cx="820326" cy="819596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3"/>
          <p:cNvGrpSpPr/>
          <p:nvPr/>
        </p:nvGrpSpPr>
        <p:grpSpPr>
          <a:xfrm>
            <a:off x="4798117" y="8633982"/>
            <a:ext cx="7620367" cy="6212151"/>
            <a:chOff x="4798117" y="8633982"/>
            <a:chExt cx="7620367" cy="6212151"/>
          </a:xfrm>
        </p:grpSpPr>
        <p:sp>
          <p:nvSpPr>
            <p:cNvPr id="34" name="Google Shape;34;p3"/>
            <p:cNvSpPr/>
            <p:nvPr/>
          </p:nvSpPr>
          <p:spPr>
            <a:xfrm rot="-1054936" flipH="1">
              <a:off x="4980528" y="9664038"/>
              <a:ext cx="7178328" cy="2317849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70" y="1312"/>
                    <a:pt x="11910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rot="-1054936" flipH="1">
              <a:off x="4988266" y="9846865"/>
              <a:ext cx="7178098" cy="2318767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0" y="6566"/>
                    <a:pt x="4447" y="4105"/>
                    <a:pt x="7761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59" y="60"/>
                    <a:pt x="18196" y="201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7"/>
                    <a:pt x="30532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1054936" flipH="1">
              <a:off x="4996136" y="10030553"/>
              <a:ext cx="7178098" cy="2318767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rot="-1054936" flipH="1">
              <a:off x="5003644" y="10214298"/>
              <a:ext cx="7178328" cy="2317849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3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1054936" flipH="1">
              <a:off x="5011375" y="10397089"/>
              <a:ext cx="7178328" cy="2318767"/>
            </a:xfrm>
            <a:custGeom>
              <a:avLst/>
              <a:gdLst/>
              <a:ahLst/>
              <a:cxnLst/>
              <a:rect l="l" t="t" r="r" b="b"/>
              <a:pathLst>
                <a:path w="31264" h="10099" fill="none" extrusionOk="0">
                  <a:moveTo>
                    <a:pt x="1" y="10098"/>
                  </a:moveTo>
                  <a:cubicBezTo>
                    <a:pt x="1231" y="6566"/>
                    <a:pt x="4448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60" y="61"/>
                    <a:pt x="18197" y="202"/>
                  </a:cubicBezTo>
                  <a:cubicBezTo>
                    <a:pt x="22819" y="701"/>
                    <a:pt x="27321" y="2256"/>
                    <a:pt x="31264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3"/>
            <p:cNvSpPr/>
            <p:nvPr/>
          </p:nvSpPr>
          <p:spPr>
            <a:xfrm rot="-1054936" flipH="1">
              <a:off x="5020148" y="10580674"/>
              <a:ext cx="7177180" cy="2318767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16" y="2252"/>
                    <a:pt x="31259" y="4712"/>
                  </a:cubicBezTo>
                  <a:cubicBezTo>
                    <a:pt x="31015" y="4665"/>
                    <a:pt x="30772" y="4622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3"/>
            <p:cNvSpPr/>
            <p:nvPr/>
          </p:nvSpPr>
          <p:spPr>
            <a:xfrm rot="-1054936" flipH="1">
              <a:off x="5027880" y="10764384"/>
              <a:ext cx="7177180" cy="2317849"/>
            </a:xfrm>
            <a:custGeom>
              <a:avLst/>
              <a:gdLst/>
              <a:ahLst/>
              <a:cxnLst/>
              <a:rect l="l" t="t" r="r" b="b"/>
              <a:pathLst>
                <a:path w="31259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0" y="159"/>
                  </a:cubicBezTo>
                  <a:cubicBezTo>
                    <a:pt x="15502" y="1"/>
                    <a:pt x="16856" y="57"/>
                    <a:pt x="18197" y="202"/>
                  </a:cubicBezTo>
                  <a:cubicBezTo>
                    <a:pt x="22819" y="697"/>
                    <a:pt x="27316" y="2252"/>
                    <a:pt x="31259" y="4708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 rot="-1054936" flipH="1">
              <a:off x="5035388" y="10947210"/>
              <a:ext cx="7177409" cy="2318767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9" y="701"/>
                    <a:pt x="27317" y="2256"/>
                    <a:pt x="31259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 rot="-1054936" flipH="1">
              <a:off x="5043264" y="11130933"/>
              <a:ext cx="7177180" cy="2318767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55" y="56"/>
                    <a:pt x="18196" y="202"/>
                  </a:cubicBezTo>
                  <a:cubicBezTo>
                    <a:pt x="22818" y="701"/>
                    <a:pt x="27316" y="2252"/>
                    <a:pt x="31258" y="4712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3"/>
            <p:cNvSpPr/>
            <p:nvPr/>
          </p:nvSpPr>
          <p:spPr>
            <a:xfrm rot="-1054936" flipH="1">
              <a:off x="5051030" y="11314867"/>
              <a:ext cx="7177180" cy="2317619"/>
            </a:xfrm>
            <a:custGeom>
              <a:avLst/>
              <a:gdLst/>
              <a:ahLst/>
              <a:cxnLst/>
              <a:rect l="l" t="t" r="r" b="b"/>
              <a:pathLst>
                <a:path w="31259" h="10094" fill="none" extrusionOk="0">
                  <a:moveTo>
                    <a:pt x="0" y="10093"/>
                  </a:moveTo>
                  <a:cubicBezTo>
                    <a:pt x="1231" y="6561"/>
                    <a:pt x="4447" y="4101"/>
                    <a:pt x="7762" y="2362"/>
                  </a:cubicBezTo>
                  <a:cubicBezTo>
                    <a:pt x="9769" y="1307"/>
                    <a:pt x="11909" y="431"/>
                    <a:pt x="14160" y="158"/>
                  </a:cubicBezTo>
                  <a:cubicBezTo>
                    <a:pt x="15501" y="0"/>
                    <a:pt x="16856" y="56"/>
                    <a:pt x="18197" y="201"/>
                  </a:cubicBezTo>
                  <a:cubicBezTo>
                    <a:pt x="22818" y="696"/>
                    <a:pt x="27316" y="2251"/>
                    <a:pt x="31259" y="4707"/>
                  </a:cubicBezTo>
                  <a:cubicBezTo>
                    <a:pt x="31015" y="4664"/>
                    <a:pt x="30772" y="4622"/>
                    <a:pt x="30528" y="4579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3"/>
            <p:cNvSpPr/>
            <p:nvPr/>
          </p:nvSpPr>
          <p:spPr>
            <a:xfrm rot="-1054936" flipH="1">
              <a:off x="5058503" y="11497469"/>
              <a:ext cx="7177409" cy="2318767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4" y="701"/>
                    <a:pt x="27317" y="2256"/>
                    <a:pt x="31259" y="4712"/>
                  </a:cubicBezTo>
                  <a:cubicBezTo>
                    <a:pt x="31016" y="4670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subTitle" idx="1"/>
          </p:nvPr>
        </p:nvSpPr>
        <p:spPr>
          <a:xfrm>
            <a:off x="1593450" y="5583267"/>
            <a:ext cx="71001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type="title"/>
          </p:nvPr>
        </p:nvSpPr>
        <p:spPr>
          <a:xfrm>
            <a:off x="572200" y="2601900"/>
            <a:ext cx="9167400" cy="25932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17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7" name="Google Shape;297;p21"/>
          <p:cNvSpPr/>
          <p:nvPr/>
        </p:nvSpPr>
        <p:spPr>
          <a:xfrm rot="-8174410">
            <a:off x="4743772" y="-2373358"/>
            <a:ext cx="7892429" cy="5290684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21"/>
          <p:cNvSpPr/>
          <p:nvPr/>
        </p:nvSpPr>
        <p:spPr>
          <a:xfrm rot="-10284663">
            <a:off x="5821177" y="-572475"/>
            <a:ext cx="4763625" cy="2359648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21"/>
          <p:cNvSpPr/>
          <p:nvPr/>
        </p:nvSpPr>
        <p:spPr>
          <a:xfrm rot="-8071705">
            <a:off x="5251828" y="-2947939"/>
            <a:ext cx="6592583" cy="6220095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1"/>
          <p:cNvSpPr/>
          <p:nvPr/>
        </p:nvSpPr>
        <p:spPr>
          <a:xfrm rot="-8533148">
            <a:off x="4618303" y="-2115895"/>
            <a:ext cx="7834758" cy="4250418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1"/>
          <p:cNvSpPr/>
          <p:nvPr/>
        </p:nvSpPr>
        <p:spPr>
          <a:xfrm rot="-8533193" flipH="1">
            <a:off x="9165701" y="1653589"/>
            <a:ext cx="587768" cy="58724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1"/>
          <p:cNvSpPr/>
          <p:nvPr/>
        </p:nvSpPr>
        <p:spPr>
          <a:xfrm rot="10345474" flipH="1">
            <a:off x="-3268405" y="7270074"/>
            <a:ext cx="9225656" cy="4380712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1"/>
          <p:cNvSpPr/>
          <p:nvPr/>
        </p:nvSpPr>
        <p:spPr>
          <a:xfrm rot="9918740" flipH="1">
            <a:off x="-5819724" y="5447655"/>
            <a:ext cx="10891281" cy="9908034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21"/>
          <p:cNvSpPr/>
          <p:nvPr/>
        </p:nvSpPr>
        <p:spPr>
          <a:xfrm rot="8937551" flipH="1">
            <a:off x="-1820072" y="8425101"/>
            <a:ext cx="6329009" cy="5325080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5" name="Google Shape;305;p21"/>
          <p:cNvGrpSpPr/>
          <p:nvPr/>
        </p:nvGrpSpPr>
        <p:grpSpPr>
          <a:xfrm>
            <a:off x="-2927919" y="7174600"/>
            <a:ext cx="7462612" cy="8477213"/>
            <a:chOff x="-2927919" y="7174600"/>
            <a:chExt cx="7462612" cy="8477213"/>
          </a:xfrm>
        </p:grpSpPr>
        <p:sp>
          <p:nvSpPr>
            <p:cNvPr id="306" name="Google Shape;306;p21"/>
            <p:cNvSpPr/>
            <p:nvPr/>
          </p:nvSpPr>
          <p:spPr>
            <a:xfrm rot="2966111">
              <a:off x="-2268907" y="9495908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70" y="1312"/>
                    <a:pt x="11910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1"/>
            <p:cNvSpPr/>
            <p:nvPr/>
          </p:nvSpPr>
          <p:spPr>
            <a:xfrm rot="2966111">
              <a:off x="-2371994" y="9647109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0" y="6566"/>
                    <a:pt x="4447" y="4105"/>
                    <a:pt x="7761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59" y="60"/>
                    <a:pt x="18196" y="201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7"/>
                    <a:pt x="30532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1"/>
            <p:cNvSpPr/>
            <p:nvPr/>
          </p:nvSpPr>
          <p:spPr>
            <a:xfrm rot="2966111">
              <a:off x="-2475619" y="9798982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1"/>
            <p:cNvSpPr/>
            <p:nvPr/>
          </p:nvSpPr>
          <p:spPr>
            <a:xfrm rot="2966111">
              <a:off x="-2578936" y="9951102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3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1"/>
            <p:cNvSpPr/>
            <p:nvPr/>
          </p:nvSpPr>
          <p:spPr>
            <a:xfrm rot="2966111">
              <a:off x="-2682212" y="10102217"/>
              <a:ext cx="7178301" cy="2318758"/>
            </a:xfrm>
            <a:custGeom>
              <a:avLst/>
              <a:gdLst/>
              <a:ahLst/>
              <a:cxnLst/>
              <a:rect l="l" t="t" r="r" b="b"/>
              <a:pathLst>
                <a:path w="31264" h="10099" fill="none" extrusionOk="0">
                  <a:moveTo>
                    <a:pt x="1" y="10098"/>
                  </a:moveTo>
                  <a:cubicBezTo>
                    <a:pt x="1231" y="6566"/>
                    <a:pt x="4448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60" y="61"/>
                    <a:pt x="18197" y="202"/>
                  </a:cubicBezTo>
                  <a:cubicBezTo>
                    <a:pt x="22819" y="701"/>
                    <a:pt x="27321" y="2256"/>
                    <a:pt x="31264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1"/>
            <p:cNvSpPr/>
            <p:nvPr/>
          </p:nvSpPr>
          <p:spPr>
            <a:xfrm rot="2966111">
              <a:off x="-2785488" y="10253827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16" y="2252"/>
                    <a:pt x="31259" y="4712"/>
                  </a:cubicBezTo>
                  <a:cubicBezTo>
                    <a:pt x="31015" y="4665"/>
                    <a:pt x="30772" y="4622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1"/>
            <p:cNvSpPr/>
            <p:nvPr/>
          </p:nvSpPr>
          <p:spPr>
            <a:xfrm rot="2966111">
              <a:off x="-2888764" y="10405860"/>
              <a:ext cx="7177153" cy="2317840"/>
            </a:xfrm>
            <a:custGeom>
              <a:avLst/>
              <a:gdLst/>
              <a:ahLst/>
              <a:cxnLst/>
              <a:rect l="l" t="t" r="r" b="b"/>
              <a:pathLst>
                <a:path w="31259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0" y="159"/>
                  </a:cubicBezTo>
                  <a:cubicBezTo>
                    <a:pt x="15502" y="1"/>
                    <a:pt x="16856" y="57"/>
                    <a:pt x="18197" y="202"/>
                  </a:cubicBezTo>
                  <a:cubicBezTo>
                    <a:pt x="22819" y="697"/>
                    <a:pt x="27316" y="2252"/>
                    <a:pt x="31259" y="4708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1"/>
            <p:cNvSpPr/>
            <p:nvPr/>
          </p:nvSpPr>
          <p:spPr>
            <a:xfrm rot="2966111">
              <a:off x="-2992080" y="10557062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9" y="701"/>
                    <a:pt x="27317" y="2256"/>
                    <a:pt x="31259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1"/>
            <p:cNvSpPr/>
            <p:nvPr/>
          </p:nvSpPr>
          <p:spPr>
            <a:xfrm rot="2966111">
              <a:off x="-3095516" y="10709022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55" y="56"/>
                    <a:pt x="18196" y="202"/>
                  </a:cubicBezTo>
                  <a:cubicBezTo>
                    <a:pt x="22818" y="701"/>
                    <a:pt x="27316" y="2252"/>
                    <a:pt x="31258" y="4712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1"/>
            <p:cNvSpPr/>
            <p:nvPr/>
          </p:nvSpPr>
          <p:spPr>
            <a:xfrm rot="2966111">
              <a:off x="-3198880" y="10861244"/>
              <a:ext cx="7177153" cy="2317610"/>
            </a:xfrm>
            <a:custGeom>
              <a:avLst/>
              <a:gdLst/>
              <a:ahLst/>
              <a:cxnLst/>
              <a:rect l="l" t="t" r="r" b="b"/>
              <a:pathLst>
                <a:path w="31259" h="10094" fill="none" extrusionOk="0">
                  <a:moveTo>
                    <a:pt x="0" y="10093"/>
                  </a:moveTo>
                  <a:cubicBezTo>
                    <a:pt x="1231" y="6561"/>
                    <a:pt x="4447" y="4101"/>
                    <a:pt x="7762" y="2362"/>
                  </a:cubicBezTo>
                  <a:cubicBezTo>
                    <a:pt x="9769" y="1307"/>
                    <a:pt x="11909" y="431"/>
                    <a:pt x="14160" y="158"/>
                  </a:cubicBezTo>
                  <a:cubicBezTo>
                    <a:pt x="15501" y="0"/>
                    <a:pt x="16856" y="56"/>
                    <a:pt x="18197" y="201"/>
                  </a:cubicBezTo>
                  <a:cubicBezTo>
                    <a:pt x="22818" y="696"/>
                    <a:pt x="27316" y="2251"/>
                    <a:pt x="31259" y="4707"/>
                  </a:cubicBezTo>
                  <a:cubicBezTo>
                    <a:pt x="31015" y="4664"/>
                    <a:pt x="30772" y="4622"/>
                    <a:pt x="30528" y="4579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1"/>
            <p:cNvSpPr/>
            <p:nvPr/>
          </p:nvSpPr>
          <p:spPr>
            <a:xfrm rot="2966111">
              <a:off x="-3302109" y="11012257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4" y="701"/>
                    <a:pt x="27317" y="2256"/>
                    <a:pt x="31259" y="4712"/>
                  </a:cubicBezTo>
                  <a:cubicBezTo>
                    <a:pt x="31016" y="4670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type="subTitle" idx="1"/>
          </p:nvPr>
        </p:nvSpPr>
        <p:spPr>
          <a:xfrm>
            <a:off x="547500" y="2834850"/>
            <a:ext cx="9192000" cy="6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" name="Google Shape;319;p22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20" name="Google Shape;320;p22"/>
          <p:cNvSpPr/>
          <p:nvPr/>
        </p:nvSpPr>
        <p:spPr>
          <a:xfrm rot="-562737" flipH="1">
            <a:off x="4226527" y="-187111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22"/>
          <p:cNvSpPr/>
          <p:nvPr/>
        </p:nvSpPr>
        <p:spPr>
          <a:xfrm rot="-158329" flipH="1">
            <a:off x="4826672" y="-4061143"/>
            <a:ext cx="6328979" cy="5325054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22"/>
          <p:cNvSpPr/>
          <p:nvPr/>
        </p:nvSpPr>
        <p:spPr>
          <a:xfrm rot="-989529" flipH="1">
            <a:off x="5094618" y="-6352605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22"/>
          <p:cNvSpPr/>
          <p:nvPr/>
        </p:nvSpPr>
        <p:spPr>
          <a:xfrm rot="-42" flipH="1">
            <a:off x="6340734" y="-1420779"/>
            <a:ext cx="7621179" cy="3670560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/>
          <p:nvPr/>
        </p:nvSpPr>
        <p:spPr>
          <a:xfrm rot="-358715" flipH="1">
            <a:off x="-3236649" y="7767768"/>
            <a:ext cx="7892432" cy="5290687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23"/>
          <p:cNvSpPr/>
          <p:nvPr/>
        </p:nvSpPr>
        <p:spPr>
          <a:xfrm rot="1751533" flipH="1">
            <a:off x="-1851679" y="8669878"/>
            <a:ext cx="4763629" cy="235965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23"/>
          <p:cNvSpPr/>
          <p:nvPr/>
        </p:nvSpPr>
        <p:spPr>
          <a:xfrm rot="-461443" flipH="1">
            <a:off x="-2766167" y="7303014"/>
            <a:ext cx="6592611" cy="6220121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23"/>
          <p:cNvSpPr/>
          <p:nvPr/>
        </p:nvSpPr>
        <p:spPr>
          <a:xfrm flipH="1">
            <a:off x="-3490725" y="8400997"/>
            <a:ext cx="7834811" cy="425044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23"/>
          <p:cNvSpPr/>
          <p:nvPr/>
        </p:nvSpPr>
        <p:spPr>
          <a:xfrm>
            <a:off x="2592946" y="9394399"/>
            <a:ext cx="497937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23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31" name="Google Shape;331;p23"/>
          <p:cNvSpPr txBox="1"/>
          <p:nvPr>
            <p:ph type="title" idx="2"/>
          </p:nvPr>
        </p:nvSpPr>
        <p:spPr>
          <a:xfrm>
            <a:off x="2002175" y="3978450"/>
            <a:ext cx="2394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32" name="Google Shape;332;p23"/>
          <p:cNvSpPr txBox="1"/>
          <p:nvPr>
            <p:ph type="subTitle" idx="1"/>
          </p:nvPr>
        </p:nvSpPr>
        <p:spPr>
          <a:xfrm>
            <a:off x="1547575" y="5056750"/>
            <a:ext cx="33033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3"/>
          <p:cNvSpPr txBox="1"/>
          <p:nvPr>
            <p:ph type="title" idx="3"/>
          </p:nvPr>
        </p:nvSpPr>
        <p:spPr>
          <a:xfrm>
            <a:off x="5684275" y="6723800"/>
            <a:ext cx="25227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34" name="Google Shape;334;p23"/>
          <p:cNvSpPr txBox="1"/>
          <p:nvPr>
            <p:ph type="subTitle" idx="4"/>
          </p:nvPr>
        </p:nvSpPr>
        <p:spPr>
          <a:xfrm>
            <a:off x="5322425" y="7802100"/>
            <a:ext cx="33033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3"/>
          <p:cNvSpPr/>
          <p:nvPr/>
        </p:nvSpPr>
        <p:spPr>
          <a:xfrm rot="10477562" flipH="1">
            <a:off x="5636204" y="-2581120"/>
            <a:ext cx="7892458" cy="5290704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23"/>
          <p:cNvSpPr/>
          <p:nvPr/>
        </p:nvSpPr>
        <p:spPr>
          <a:xfrm rot="-9012228" flipH="1">
            <a:off x="7374066" y="-550352"/>
            <a:ext cx="4763637" cy="2359654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23"/>
          <p:cNvSpPr/>
          <p:nvPr/>
        </p:nvSpPr>
        <p:spPr>
          <a:xfrm rot="10374797" flipH="1">
            <a:off x="6465499" y="-3043922"/>
            <a:ext cx="6592606" cy="6220117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23"/>
          <p:cNvSpPr/>
          <p:nvPr/>
        </p:nvSpPr>
        <p:spPr>
          <a:xfrm rot="-10763766" flipH="1">
            <a:off x="5949047" y="-2171148"/>
            <a:ext cx="7834812" cy="425044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23"/>
          <p:cNvSpPr/>
          <p:nvPr/>
        </p:nvSpPr>
        <p:spPr>
          <a:xfrm rot="-10763734">
            <a:off x="7193084" y="562904"/>
            <a:ext cx="497937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42" name="Google Shape;342;p24"/>
          <p:cNvSpPr txBox="1"/>
          <p:nvPr>
            <p:ph type="title" idx="2"/>
          </p:nvPr>
        </p:nvSpPr>
        <p:spPr>
          <a:xfrm>
            <a:off x="5466838" y="6723800"/>
            <a:ext cx="33033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43" name="Google Shape;343;p24"/>
          <p:cNvSpPr txBox="1"/>
          <p:nvPr>
            <p:ph type="subTitle" idx="1"/>
          </p:nvPr>
        </p:nvSpPr>
        <p:spPr>
          <a:xfrm>
            <a:off x="5495263" y="7802100"/>
            <a:ext cx="33033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type="title" idx="3"/>
          </p:nvPr>
        </p:nvSpPr>
        <p:spPr>
          <a:xfrm>
            <a:off x="1488438" y="6723800"/>
            <a:ext cx="33033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45" name="Google Shape;345;p24"/>
          <p:cNvSpPr txBox="1"/>
          <p:nvPr>
            <p:ph type="subTitle" idx="4"/>
          </p:nvPr>
        </p:nvSpPr>
        <p:spPr>
          <a:xfrm>
            <a:off x="1516863" y="7802100"/>
            <a:ext cx="33033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4"/>
          <p:cNvSpPr/>
          <p:nvPr/>
        </p:nvSpPr>
        <p:spPr>
          <a:xfrm rot="358715">
            <a:off x="5659532" y="7767768"/>
            <a:ext cx="7892432" cy="5290687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24"/>
          <p:cNvSpPr/>
          <p:nvPr/>
        </p:nvSpPr>
        <p:spPr>
          <a:xfrm rot="-1751533">
            <a:off x="7403365" y="8669878"/>
            <a:ext cx="4763629" cy="235965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24"/>
          <p:cNvSpPr/>
          <p:nvPr/>
        </p:nvSpPr>
        <p:spPr>
          <a:xfrm rot="461443">
            <a:off x="6488871" y="7303014"/>
            <a:ext cx="6592611" cy="6220121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24"/>
          <p:cNvSpPr/>
          <p:nvPr/>
        </p:nvSpPr>
        <p:spPr>
          <a:xfrm>
            <a:off x="5971230" y="8400997"/>
            <a:ext cx="7834811" cy="425044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24"/>
          <p:cNvSpPr/>
          <p:nvPr/>
        </p:nvSpPr>
        <p:spPr>
          <a:xfrm flipH="1">
            <a:off x="7224432" y="9394399"/>
            <a:ext cx="497937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24"/>
          <p:cNvSpPr/>
          <p:nvPr/>
        </p:nvSpPr>
        <p:spPr>
          <a:xfrm rot="10617152">
            <a:off x="-3189731" y="-2126019"/>
            <a:ext cx="7892503" cy="5290734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24"/>
          <p:cNvSpPr/>
          <p:nvPr/>
        </p:nvSpPr>
        <p:spPr>
          <a:xfrm rot="8506946">
            <a:off x="-1714114" y="-75927"/>
            <a:ext cx="4763681" cy="2359676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24"/>
          <p:cNvSpPr/>
          <p:nvPr/>
        </p:nvSpPr>
        <p:spPr>
          <a:xfrm rot="10719912">
            <a:off x="-2716967" y="-2562582"/>
            <a:ext cx="6592651" cy="6220159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24"/>
          <p:cNvSpPr/>
          <p:nvPr/>
        </p:nvSpPr>
        <p:spPr>
          <a:xfrm rot="10258490">
            <a:off x="-3457934" y="-1673243"/>
            <a:ext cx="7834801" cy="4250442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4"/>
          <p:cNvSpPr/>
          <p:nvPr/>
        </p:nvSpPr>
        <p:spPr>
          <a:xfrm rot="10258436" flipH="1">
            <a:off x="2734343" y="696503"/>
            <a:ext cx="497938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58" name="Google Shape;358;p25"/>
          <p:cNvSpPr txBox="1"/>
          <p:nvPr>
            <p:ph type="title" idx="2"/>
          </p:nvPr>
        </p:nvSpPr>
        <p:spPr>
          <a:xfrm>
            <a:off x="1616375" y="3660000"/>
            <a:ext cx="3048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59" name="Google Shape;359;p25"/>
          <p:cNvSpPr txBox="1"/>
          <p:nvPr>
            <p:ph type="subTitle" idx="1"/>
          </p:nvPr>
        </p:nvSpPr>
        <p:spPr>
          <a:xfrm>
            <a:off x="1616300" y="4738300"/>
            <a:ext cx="3048000" cy="1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5"/>
          <p:cNvSpPr txBox="1"/>
          <p:nvPr>
            <p:ph type="title" idx="3"/>
          </p:nvPr>
        </p:nvSpPr>
        <p:spPr>
          <a:xfrm>
            <a:off x="5622700" y="3660000"/>
            <a:ext cx="3048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61" name="Google Shape;361;p25"/>
          <p:cNvSpPr txBox="1"/>
          <p:nvPr>
            <p:ph type="subTitle" idx="4"/>
          </p:nvPr>
        </p:nvSpPr>
        <p:spPr>
          <a:xfrm>
            <a:off x="5622700" y="4738300"/>
            <a:ext cx="3048000" cy="1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5"/>
          <p:cNvSpPr txBox="1"/>
          <p:nvPr>
            <p:ph type="title" idx="5"/>
          </p:nvPr>
        </p:nvSpPr>
        <p:spPr>
          <a:xfrm>
            <a:off x="3619500" y="6557750"/>
            <a:ext cx="3048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63" name="Google Shape;363;p25"/>
          <p:cNvSpPr txBox="1"/>
          <p:nvPr>
            <p:ph type="subTitle" idx="6"/>
          </p:nvPr>
        </p:nvSpPr>
        <p:spPr>
          <a:xfrm>
            <a:off x="3619500" y="7636050"/>
            <a:ext cx="3048000" cy="1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5"/>
          <p:cNvSpPr/>
          <p:nvPr/>
        </p:nvSpPr>
        <p:spPr>
          <a:xfrm rot="9604849">
            <a:off x="4394623" y="6550864"/>
            <a:ext cx="9225651" cy="4380738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25"/>
          <p:cNvSpPr/>
          <p:nvPr/>
        </p:nvSpPr>
        <p:spPr>
          <a:xfrm rot="10031532">
            <a:off x="5572323" y="3818492"/>
            <a:ext cx="10891325" cy="9908074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25"/>
          <p:cNvSpPr/>
          <p:nvPr/>
        </p:nvSpPr>
        <p:spPr>
          <a:xfrm rot="8988232">
            <a:off x="7637168" y="7379676"/>
            <a:ext cx="6329033" cy="5325100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7" name="Google Shape;367;p25"/>
          <p:cNvGrpSpPr/>
          <p:nvPr/>
        </p:nvGrpSpPr>
        <p:grpSpPr>
          <a:xfrm rot="1675856" flipH="1">
            <a:off x="5845276" y="6924052"/>
            <a:ext cx="7462504" cy="8477089"/>
            <a:chOff x="-2927919" y="7174600"/>
            <a:chExt cx="7462612" cy="8477213"/>
          </a:xfrm>
        </p:grpSpPr>
        <p:sp>
          <p:nvSpPr>
            <p:cNvPr id="368" name="Google Shape;368;p25"/>
            <p:cNvSpPr/>
            <p:nvPr/>
          </p:nvSpPr>
          <p:spPr>
            <a:xfrm rot="2966111">
              <a:off x="-2268907" y="9495908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70" y="1312"/>
                    <a:pt x="11910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25"/>
            <p:cNvSpPr/>
            <p:nvPr/>
          </p:nvSpPr>
          <p:spPr>
            <a:xfrm rot="2966111">
              <a:off x="-2371994" y="9647109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0" y="6566"/>
                    <a:pt x="4447" y="4105"/>
                    <a:pt x="7761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59" y="60"/>
                    <a:pt x="18196" y="201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7"/>
                    <a:pt x="30532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5"/>
            <p:cNvSpPr/>
            <p:nvPr/>
          </p:nvSpPr>
          <p:spPr>
            <a:xfrm rot="2966111">
              <a:off x="-2475619" y="9798982"/>
              <a:ext cx="7178071" cy="2318758"/>
            </a:xfrm>
            <a:custGeom>
              <a:avLst/>
              <a:gdLst/>
              <a:ahLst/>
              <a:cxnLst/>
              <a:rect l="l" t="t" r="r" b="b"/>
              <a:pathLst>
                <a:path w="31263" h="10099" fill="none" extrusionOk="0">
                  <a:moveTo>
                    <a:pt x="0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69" y="1312"/>
                    <a:pt x="11909" y="432"/>
                    <a:pt x="14164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20" y="2256"/>
                    <a:pt x="31263" y="4712"/>
                  </a:cubicBezTo>
                  <a:cubicBezTo>
                    <a:pt x="31019" y="4669"/>
                    <a:pt x="30776" y="4622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25"/>
            <p:cNvSpPr/>
            <p:nvPr/>
          </p:nvSpPr>
          <p:spPr>
            <a:xfrm rot="2966111">
              <a:off x="-2578936" y="9951102"/>
              <a:ext cx="7178301" cy="2317840"/>
            </a:xfrm>
            <a:custGeom>
              <a:avLst/>
              <a:gdLst/>
              <a:ahLst/>
              <a:cxnLst/>
              <a:rect l="l" t="t" r="r" b="b"/>
              <a:pathLst>
                <a:path w="31264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5" y="159"/>
                  </a:cubicBezTo>
                  <a:cubicBezTo>
                    <a:pt x="15502" y="1"/>
                    <a:pt x="16860" y="56"/>
                    <a:pt x="18197" y="202"/>
                  </a:cubicBezTo>
                  <a:cubicBezTo>
                    <a:pt x="22819" y="697"/>
                    <a:pt x="27321" y="2252"/>
                    <a:pt x="31263" y="4708"/>
                  </a:cubicBezTo>
                  <a:cubicBezTo>
                    <a:pt x="31020" y="4665"/>
                    <a:pt x="30776" y="4623"/>
                    <a:pt x="30533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5"/>
            <p:cNvSpPr/>
            <p:nvPr/>
          </p:nvSpPr>
          <p:spPr>
            <a:xfrm rot="2966111">
              <a:off x="-2682212" y="10102217"/>
              <a:ext cx="7178301" cy="2318758"/>
            </a:xfrm>
            <a:custGeom>
              <a:avLst/>
              <a:gdLst/>
              <a:ahLst/>
              <a:cxnLst/>
              <a:rect l="l" t="t" r="r" b="b"/>
              <a:pathLst>
                <a:path w="31264" h="10099" fill="none" extrusionOk="0">
                  <a:moveTo>
                    <a:pt x="1" y="10098"/>
                  </a:moveTo>
                  <a:cubicBezTo>
                    <a:pt x="1231" y="6566"/>
                    <a:pt x="4448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60" y="61"/>
                    <a:pt x="18197" y="202"/>
                  </a:cubicBezTo>
                  <a:cubicBezTo>
                    <a:pt x="22819" y="701"/>
                    <a:pt x="27321" y="2256"/>
                    <a:pt x="31264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5"/>
            <p:cNvSpPr/>
            <p:nvPr/>
          </p:nvSpPr>
          <p:spPr>
            <a:xfrm rot="2966111">
              <a:off x="-2785488" y="10253827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60" y="56"/>
                    <a:pt x="18197" y="202"/>
                  </a:cubicBezTo>
                  <a:cubicBezTo>
                    <a:pt x="22818" y="701"/>
                    <a:pt x="27316" y="2252"/>
                    <a:pt x="31259" y="4712"/>
                  </a:cubicBezTo>
                  <a:cubicBezTo>
                    <a:pt x="31015" y="4665"/>
                    <a:pt x="30772" y="4622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25"/>
            <p:cNvSpPr/>
            <p:nvPr/>
          </p:nvSpPr>
          <p:spPr>
            <a:xfrm rot="2966111">
              <a:off x="-2888764" y="10405860"/>
              <a:ext cx="7177153" cy="2317840"/>
            </a:xfrm>
            <a:custGeom>
              <a:avLst/>
              <a:gdLst/>
              <a:ahLst/>
              <a:cxnLst/>
              <a:rect l="l" t="t" r="r" b="b"/>
              <a:pathLst>
                <a:path w="31259" h="10095" fill="none" extrusionOk="0">
                  <a:moveTo>
                    <a:pt x="1" y="10094"/>
                  </a:moveTo>
                  <a:cubicBezTo>
                    <a:pt x="1231" y="6562"/>
                    <a:pt x="4447" y="4101"/>
                    <a:pt x="7762" y="2363"/>
                  </a:cubicBezTo>
                  <a:cubicBezTo>
                    <a:pt x="9769" y="1312"/>
                    <a:pt x="11909" y="432"/>
                    <a:pt x="14160" y="159"/>
                  </a:cubicBezTo>
                  <a:cubicBezTo>
                    <a:pt x="15502" y="1"/>
                    <a:pt x="16856" y="57"/>
                    <a:pt x="18197" y="202"/>
                  </a:cubicBezTo>
                  <a:cubicBezTo>
                    <a:pt x="22819" y="697"/>
                    <a:pt x="27316" y="2252"/>
                    <a:pt x="31259" y="4708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25"/>
            <p:cNvSpPr/>
            <p:nvPr/>
          </p:nvSpPr>
          <p:spPr>
            <a:xfrm rot="2966111">
              <a:off x="-2992080" y="10557062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9" y="701"/>
                    <a:pt x="27317" y="2256"/>
                    <a:pt x="31259" y="4712"/>
                  </a:cubicBezTo>
                  <a:cubicBezTo>
                    <a:pt x="31016" y="4669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5"/>
            <p:cNvSpPr/>
            <p:nvPr/>
          </p:nvSpPr>
          <p:spPr>
            <a:xfrm rot="2966111">
              <a:off x="-3095516" y="10709022"/>
              <a:ext cx="7177153" cy="2318758"/>
            </a:xfrm>
            <a:custGeom>
              <a:avLst/>
              <a:gdLst/>
              <a:ahLst/>
              <a:cxnLst/>
              <a:rect l="l" t="t" r="r" b="b"/>
              <a:pathLst>
                <a:path w="31259" h="10099" fill="none" extrusionOk="0">
                  <a:moveTo>
                    <a:pt x="0" y="10098"/>
                  </a:moveTo>
                  <a:cubicBezTo>
                    <a:pt x="1230" y="6566"/>
                    <a:pt x="4447" y="4106"/>
                    <a:pt x="7761" y="2367"/>
                  </a:cubicBezTo>
                  <a:cubicBezTo>
                    <a:pt x="9769" y="1312"/>
                    <a:pt x="11909" y="432"/>
                    <a:pt x="14160" y="163"/>
                  </a:cubicBezTo>
                  <a:cubicBezTo>
                    <a:pt x="15501" y="1"/>
                    <a:pt x="16855" y="56"/>
                    <a:pt x="18196" y="202"/>
                  </a:cubicBezTo>
                  <a:cubicBezTo>
                    <a:pt x="22818" y="701"/>
                    <a:pt x="27316" y="2252"/>
                    <a:pt x="31258" y="4712"/>
                  </a:cubicBezTo>
                  <a:cubicBezTo>
                    <a:pt x="31015" y="4665"/>
                    <a:pt x="30772" y="4623"/>
                    <a:pt x="30528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5"/>
            <p:cNvSpPr/>
            <p:nvPr/>
          </p:nvSpPr>
          <p:spPr>
            <a:xfrm rot="2966111">
              <a:off x="-3198880" y="10861244"/>
              <a:ext cx="7177153" cy="2317610"/>
            </a:xfrm>
            <a:custGeom>
              <a:avLst/>
              <a:gdLst/>
              <a:ahLst/>
              <a:cxnLst/>
              <a:rect l="l" t="t" r="r" b="b"/>
              <a:pathLst>
                <a:path w="31259" h="10094" fill="none" extrusionOk="0">
                  <a:moveTo>
                    <a:pt x="0" y="10093"/>
                  </a:moveTo>
                  <a:cubicBezTo>
                    <a:pt x="1231" y="6561"/>
                    <a:pt x="4447" y="4101"/>
                    <a:pt x="7762" y="2362"/>
                  </a:cubicBezTo>
                  <a:cubicBezTo>
                    <a:pt x="9769" y="1307"/>
                    <a:pt x="11909" y="431"/>
                    <a:pt x="14160" y="158"/>
                  </a:cubicBezTo>
                  <a:cubicBezTo>
                    <a:pt x="15501" y="0"/>
                    <a:pt x="16856" y="56"/>
                    <a:pt x="18197" y="201"/>
                  </a:cubicBezTo>
                  <a:cubicBezTo>
                    <a:pt x="22818" y="696"/>
                    <a:pt x="27316" y="2251"/>
                    <a:pt x="31259" y="4707"/>
                  </a:cubicBezTo>
                  <a:cubicBezTo>
                    <a:pt x="31015" y="4664"/>
                    <a:pt x="30772" y="4622"/>
                    <a:pt x="30528" y="4579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5"/>
            <p:cNvSpPr/>
            <p:nvPr/>
          </p:nvSpPr>
          <p:spPr>
            <a:xfrm rot="2966111">
              <a:off x="-3302109" y="11012257"/>
              <a:ext cx="7177383" cy="2318758"/>
            </a:xfrm>
            <a:custGeom>
              <a:avLst/>
              <a:gdLst/>
              <a:ahLst/>
              <a:cxnLst/>
              <a:rect l="l" t="t" r="r" b="b"/>
              <a:pathLst>
                <a:path w="31260" h="10099" fill="none" extrusionOk="0">
                  <a:moveTo>
                    <a:pt x="1" y="10098"/>
                  </a:moveTo>
                  <a:cubicBezTo>
                    <a:pt x="1231" y="6566"/>
                    <a:pt x="4447" y="4106"/>
                    <a:pt x="7762" y="2367"/>
                  </a:cubicBezTo>
                  <a:cubicBezTo>
                    <a:pt x="9770" y="1312"/>
                    <a:pt x="11910" y="432"/>
                    <a:pt x="14161" y="163"/>
                  </a:cubicBezTo>
                  <a:cubicBezTo>
                    <a:pt x="15502" y="1"/>
                    <a:pt x="16856" y="56"/>
                    <a:pt x="18197" y="202"/>
                  </a:cubicBezTo>
                  <a:cubicBezTo>
                    <a:pt x="22814" y="701"/>
                    <a:pt x="27317" y="2256"/>
                    <a:pt x="31259" y="4712"/>
                  </a:cubicBezTo>
                  <a:cubicBezTo>
                    <a:pt x="31016" y="4670"/>
                    <a:pt x="30772" y="4627"/>
                    <a:pt x="30529" y="4580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42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81" name="Google Shape;381;p26"/>
          <p:cNvSpPr txBox="1"/>
          <p:nvPr>
            <p:ph type="title" idx="2"/>
          </p:nvPr>
        </p:nvSpPr>
        <p:spPr>
          <a:xfrm>
            <a:off x="623766" y="6084863"/>
            <a:ext cx="26889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82" name="Google Shape;382;p26"/>
          <p:cNvSpPr txBox="1"/>
          <p:nvPr>
            <p:ph type="subTitle" idx="1"/>
          </p:nvPr>
        </p:nvSpPr>
        <p:spPr>
          <a:xfrm>
            <a:off x="623700" y="7163163"/>
            <a:ext cx="26889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6"/>
          <p:cNvSpPr txBox="1"/>
          <p:nvPr>
            <p:ph type="title" idx="3"/>
          </p:nvPr>
        </p:nvSpPr>
        <p:spPr>
          <a:xfrm>
            <a:off x="3799041" y="6084863"/>
            <a:ext cx="26889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84" name="Google Shape;384;p26"/>
          <p:cNvSpPr txBox="1"/>
          <p:nvPr>
            <p:ph type="subTitle" idx="4"/>
          </p:nvPr>
        </p:nvSpPr>
        <p:spPr>
          <a:xfrm>
            <a:off x="3798975" y="7163163"/>
            <a:ext cx="26889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6"/>
          <p:cNvSpPr txBox="1"/>
          <p:nvPr>
            <p:ph type="title" idx="5"/>
          </p:nvPr>
        </p:nvSpPr>
        <p:spPr>
          <a:xfrm>
            <a:off x="6974391" y="6084863"/>
            <a:ext cx="26889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86" name="Google Shape;386;p26"/>
          <p:cNvSpPr txBox="1"/>
          <p:nvPr>
            <p:ph type="subTitle" idx="6"/>
          </p:nvPr>
        </p:nvSpPr>
        <p:spPr>
          <a:xfrm>
            <a:off x="6974325" y="7163163"/>
            <a:ext cx="26889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6"/>
          <p:cNvSpPr/>
          <p:nvPr/>
        </p:nvSpPr>
        <p:spPr>
          <a:xfrm rot="-562737" flipH="1">
            <a:off x="4226527" y="-187111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26"/>
          <p:cNvSpPr/>
          <p:nvPr/>
        </p:nvSpPr>
        <p:spPr>
          <a:xfrm rot="-158329" flipH="1">
            <a:off x="4826672" y="-4061143"/>
            <a:ext cx="6328979" cy="5325054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26"/>
          <p:cNvSpPr/>
          <p:nvPr/>
        </p:nvSpPr>
        <p:spPr>
          <a:xfrm rot="-989529" flipH="1">
            <a:off x="5094618" y="-6352605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" name="Google Shape;390;p26"/>
          <p:cNvSpPr/>
          <p:nvPr/>
        </p:nvSpPr>
        <p:spPr>
          <a:xfrm rot="-42" flipH="1">
            <a:off x="6340734" y="-1420779"/>
            <a:ext cx="7621179" cy="3670560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3" name="Google Shape;393;p27"/>
          <p:cNvSpPr txBox="1"/>
          <p:nvPr>
            <p:ph type="title" idx="2"/>
          </p:nvPr>
        </p:nvSpPr>
        <p:spPr>
          <a:xfrm>
            <a:off x="1375888" y="3689125"/>
            <a:ext cx="27873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4" name="Google Shape;394;p27"/>
          <p:cNvSpPr txBox="1"/>
          <p:nvPr>
            <p:ph type="subTitle" idx="1"/>
          </p:nvPr>
        </p:nvSpPr>
        <p:spPr>
          <a:xfrm>
            <a:off x="1375813" y="4691225"/>
            <a:ext cx="2787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7"/>
          <p:cNvSpPr txBox="1"/>
          <p:nvPr>
            <p:ph type="title" idx="3"/>
          </p:nvPr>
        </p:nvSpPr>
        <p:spPr>
          <a:xfrm>
            <a:off x="6123888" y="3689125"/>
            <a:ext cx="27873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6" name="Google Shape;396;p27"/>
          <p:cNvSpPr txBox="1"/>
          <p:nvPr>
            <p:ph type="subTitle" idx="4"/>
          </p:nvPr>
        </p:nvSpPr>
        <p:spPr>
          <a:xfrm>
            <a:off x="6123888" y="4691225"/>
            <a:ext cx="2787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7"/>
          <p:cNvSpPr txBox="1"/>
          <p:nvPr>
            <p:ph type="title" idx="5"/>
          </p:nvPr>
        </p:nvSpPr>
        <p:spPr>
          <a:xfrm>
            <a:off x="1375888" y="6533550"/>
            <a:ext cx="27873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8" name="Google Shape;398;p27"/>
          <p:cNvSpPr txBox="1"/>
          <p:nvPr>
            <p:ph type="subTitle" idx="6"/>
          </p:nvPr>
        </p:nvSpPr>
        <p:spPr>
          <a:xfrm>
            <a:off x="1375813" y="7535650"/>
            <a:ext cx="2787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7"/>
          <p:cNvSpPr txBox="1"/>
          <p:nvPr>
            <p:ph type="title" idx="7"/>
          </p:nvPr>
        </p:nvSpPr>
        <p:spPr>
          <a:xfrm>
            <a:off x="6123888" y="6533550"/>
            <a:ext cx="27873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00" name="Google Shape;400;p27"/>
          <p:cNvSpPr txBox="1"/>
          <p:nvPr>
            <p:ph type="subTitle" idx="8"/>
          </p:nvPr>
        </p:nvSpPr>
        <p:spPr>
          <a:xfrm>
            <a:off x="6123888" y="7535650"/>
            <a:ext cx="2787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7"/>
          <p:cNvSpPr/>
          <p:nvPr/>
        </p:nvSpPr>
        <p:spPr>
          <a:xfrm rot="10035831" flipH="1">
            <a:off x="5318866" y="-3089258"/>
            <a:ext cx="7892406" cy="5290669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27"/>
          <p:cNvSpPr/>
          <p:nvPr/>
        </p:nvSpPr>
        <p:spPr>
          <a:xfrm rot="-9453927" flipH="1">
            <a:off x="7127745" y="-1085389"/>
            <a:ext cx="4763649" cy="235966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27"/>
          <p:cNvSpPr/>
          <p:nvPr/>
        </p:nvSpPr>
        <p:spPr>
          <a:xfrm rot="9933075" flipH="1">
            <a:off x="6146929" y="-3575099"/>
            <a:ext cx="6592618" cy="6220128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27"/>
          <p:cNvSpPr/>
          <p:nvPr/>
        </p:nvSpPr>
        <p:spPr>
          <a:xfrm rot="10394540" flipH="1">
            <a:off x="5615281" y="-2714783"/>
            <a:ext cx="7834827" cy="4250455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27"/>
          <p:cNvSpPr/>
          <p:nvPr/>
        </p:nvSpPr>
        <p:spPr>
          <a:xfrm rot="10394521">
            <a:off x="6989170" y="322842"/>
            <a:ext cx="497942" cy="497499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27"/>
          <p:cNvSpPr/>
          <p:nvPr/>
        </p:nvSpPr>
        <p:spPr>
          <a:xfrm rot="-358715" flipH="1">
            <a:off x="-3236649" y="7767768"/>
            <a:ext cx="7892432" cy="5290687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27"/>
          <p:cNvSpPr/>
          <p:nvPr/>
        </p:nvSpPr>
        <p:spPr>
          <a:xfrm rot="1751533" flipH="1">
            <a:off x="-1851679" y="8669878"/>
            <a:ext cx="4763629" cy="235965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27"/>
          <p:cNvSpPr/>
          <p:nvPr/>
        </p:nvSpPr>
        <p:spPr>
          <a:xfrm rot="-461443" flipH="1">
            <a:off x="-2766167" y="7303014"/>
            <a:ext cx="6592611" cy="6220121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27"/>
          <p:cNvSpPr/>
          <p:nvPr/>
        </p:nvSpPr>
        <p:spPr>
          <a:xfrm flipH="1">
            <a:off x="-3490725" y="8400997"/>
            <a:ext cx="7834811" cy="425044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27"/>
          <p:cNvSpPr/>
          <p:nvPr/>
        </p:nvSpPr>
        <p:spPr>
          <a:xfrm>
            <a:off x="2592946" y="9394399"/>
            <a:ext cx="497937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>
            <p:ph type="title"/>
          </p:nvPr>
        </p:nvSpPr>
        <p:spPr>
          <a:xfrm>
            <a:off x="821050" y="4296875"/>
            <a:ext cx="2526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13" name="Google Shape;413;p28"/>
          <p:cNvSpPr txBox="1"/>
          <p:nvPr>
            <p:ph type="subTitle" idx="1"/>
          </p:nvPr>
        </p:nvSpPr>
        <p:spPr>
          <a:xfrm>
            <a:off x="821050" y="5190552"/>
            <a:ext cx="25260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28"/>
          <p:cNvSpPr txBox="1"/>
          <p:nvPr>
            <p:ph type="title" idx="2"/>
          </p:nvPr>
        </p:nvSpPr>
        <p:spPr>
          <a:xfrm>
            <a:off x="3880500" y="4296875"/>
            <a:ext cx="2526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15" name="Google Shape;415;p28"/>
          <p:cNvSpPr txBox="1"/>
          <p:nvPr>
            <p:ph type="subTitle" idx="3"/>
          </p:nvPr>
        </p:nvSpPr>
        <p:spPr>
          <a:xfrm>
            <a:off x="3880500" y="5190552"/>
            <a:ext cx="25260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28"/>
          <p:cNvSpPr txBox="1"/>
          <p:nvPr>
            <p:ph type="title" idx="4"/>
          </p:nvPr>
        </p:nvSpPr>
        <p:spPr>
          <a:xfrm>
            <a:off x="7029575" y="4296875"/>
            <a:ext cx="2526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17" name="Google Shape;417;p28"/>
          <p:cNvSpPr txBox="1"/>
          <p:nvPr>
            <p:ph type="subTitle" idx="5"/>
          </p:nvPr>
        </p:nvSpPr>
        <p:spPr>
          <a:xfrm>
            <a:off x="7029575" y="5190552"/>
            <a:ext cx="25260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8"/>
          <p:cNvSpPr txBox="1"/>
          <p:nvPr>
            <p:ph type="title" idx="6"/>
          </p:nvPr>
        </p:nvSpPr>
        <p:spPr>
          <a:xfrm>
            <a:off x="782950" y="7757100"/>
            <a:ext cx="2526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19" name="Google Shape;419;p28"/>
          <p:cNvSpPr txBox="1"/>
          <p:nvPr>
            <p:ph type="subTitle" idx="7"/>
          </p:nvPr>
        </p:nvSpPr>
        <p:spPr>
          <a:xfrm>
            <a:off x="821050" y="8645952"/>
            <a:ext cx="25260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28"/>
          <p:cNvSpPr txBox="1"/>
          <p:nvPr>
            <p:ph type="title" idx="8"/>
          </p:nvPr>
        </p:nvSpPr>
        <p:spPr>
          <a:xfrm>
            <a:off x="3880500" y="7757100"/>
            <a:ext cx="2526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21" name="Google Shape;421;p28"/>
          <p:cNvSpPr txBox="1"/>
          <p:nvPr>
            <p:ph type="subTitle" idx="9"/>
          </p:nvPr>
        </p:nvSpPr>
        <p:spPr>
          <a:xfrm>
            <a:off x="3880500" y="8645952"/>
            <a:ext cx="25260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28"/>
          <p:cNvSpPr txBox="1"/>
          <p:nvPr>
            <p:ph type="title" idx="13"/>
          </p:nvPr>
        </p:nvSpPr>
        <p:spPr>
          <a:xfrm>
            <a:off x="7067675" y="7757100"/>
            <a:ext cx="25260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23" name="Google Shape;423;p28"/>
          <p:cNvSpPr txBox="1"/>
          <p:nvPr>
            <p:ph type="subTitle" idx="14"/>
          </p:nvPr>
        </p:nvSpPr>
        <p:spPr>
          <a:xfrm>
            <a:off x="7029575" y="8645952"/>
            <a:ext cx="25260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8"/>
          <p:cNvSpPr txBox="1"/>
          <p:nvPr>
            <p:ph type="ctrTitle" idx="15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25" name="Google Shape;425;p28"/>
          <p:cNvSpPr/>
          <p:nvPr/>
        </p:nvSpPr>
        <p:spPr>
          <a:xfrm rot="-7763822">
            <a:off x="4877099" y="-2511157"/>
            <a:ext cx="7892371" cy="5290646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28"/>
          <p:cNvSpPr/>
          <p:nvPr/>
        </p:nvSpPr>
        <p:spPr>
          <a:xfrm rot="-9874081">
            <a:off x="5917965" y="-770750"/>
            <a:ext cx="4763644" cy="2359658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28"/>
          <p:cNvSpPr/>
          <p:nvPr/>
        </p:nvSpPr>
        <p:spPr>
          <a:xfrm rot="-7661102">
            <a:off x="5399263" y="-3101866"/>
            <a:ext cx="6592544" cy="6220058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28"/>
          <p:cNvSpPr/>
          <p:nvPr/>
        </p:nvSpPr>
        <p:spPr>
          <a:xfrm rot="-8122547">
            <a:off x="4784000" y="-2270281"/>
            <a:ext cx="7834776" cy="4250428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9" name="Google Shape;429;p28"/>
          <p:cNvSpPr/>
          <p:nvPr/>
        </p:nvSpPr>
        <p:spPr>
          <a:xfrm rot="-8122654" flipH="1">
            <a:off x="9093911" y="1595495"/>
            <a:ext cx="587768" cy="587245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>
            <p:ph type="title" hasCustomPrompt="1"/>
          </p:nvPr>
        </p:nvSpPr>
        <p:spPr>
          <a:xfrm>
            <a:off x="547500" y="3700763"/>
            <a:ext cx="2787300" cy="1159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9pPr>
          </a:lstStyle>
          <a:p>
            <a:r>
              <a:t>xx%</a:t>
            </a:r>
          </a:p>
        </p:txBody>
      </p:sp>
      <p:sp>
        <p:nvSpPr>
          <p:cNvPr id="432" name="Google Shape;432;p29"/>
          <p:cNvSpPr txBox="1"/>
          <p:nvPr>
            <p:ph type="title" idx="2" hasCustomPrompt="1"/>
          </p:nvPr>
        </p:nvSpPr>
        <p:spPr>
          <a:xfrm>
            <a:off x="547500" y="7750763"/>
            <a:ext cx="2787300" cy="1159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9pPr>
          </a:lstStyle>
          <a:p>
            <a:r>
              <a:t>xx%</a:t>
            </a:r>
          </a:p>
        </p:txBody>
      </p:sp>
      <p:sp>
        <p:nvSpPr>
          <p:cNvPr id="433" name="Google Shape;433;p29"/>
          <p:cNvSpPr txBox="1"/>
          <p:nvPr>
            <p:ph type="title" idx="3" hasCustomPrompt="1"/>
          </p:nvPr>
        </p:nvSpPr>
        <p:spPr>
          <a:xfrm>
            <a:off x="6952200" y="5725763"/>
            <a:ext cx="2787300" cy="1159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9pPr>
          </a:lstStyle>
          <a:p>
            <a:r>
              <a:t>xx%</a:t>
            </a:r>
          </a:p>
        </p:txBody>
      </p:sp>
      <p:sp>
        <p:nvSpPr>
          <p:cNvPr id="434" name="Google Shape;434;p29"/>
          <p:cNvSpPr txBox="1"/>
          <p:nvPr>
            <p:ph type="ctrTitle" idx="4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35" name="Google Shape;435;p29"/>
          <p:cNvSpPr txBox="1"/>
          <p:nvPr>
            <p:ph type="subTitle" idx="1"/>
          </p:nvPr>
        </p:nvSpPr>
        <p:spPr>
          <a:xfrm>
            <a:off x="3749850" y="3700838"/>
            <a:ext cx="27873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29"/>
          <p:cNvSpPr txBox="1"/>
          <p:nvPr>
            <p:ph type="subTitle" idx="5"/>
          </p:nvPr>
        </p:nvSpPr>
        <p:spPr>
          <a:xfrm>
            <a:off x="3749850" y="5725800"/>
            <a:ext cx="27873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9"/>
          <p:cNvSpPr txBox="1"/>
          <p:nvPr>
            <p:ph type="subTitle" idx="6"/>
          </p:nvPr>
        </p:nvSpPr>
        <p:spPr>
          <a:xfrm>
            <a:off x="3749850" y="7750763"/>
            <a:ext cx="2787300" cy="1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9"/>
          <p:cNvSpPr/>
          <p:nvPr/>
        </p:nvSpPr>
        <p:spPr>
          <a:xfrm rot="10035831" flipH="1">
            <a:off x="5318866" y="-3089258"/>
            <a:ext cx="7892406" cy="5290669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29"/>
          <p:cNvSpPr/>
          <p:nvPr/>
        </p:nvSpPr>
        <p:spPr>
          <a:xfrm rot="-9453927" flipH="1">
            <a:off x="7127745" y="-1085389"/>
            <a:ext cx="4763649" cy="235966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29"/>
          <p:cNvSpPr/>
          <p:nvPr/>
        </p:nvSpPr>
        <p:spPr>
          <a:xfrm rot="9933075" flipH="1">
            <a:off x="6146929" y="-3575099"/>
            <a:ext cx="6592618" cy="6220128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29"/>
          <p:cNvSpPr/>
          <p:nvPr/>
        </p:nvSpPr>
        <p:spPr>
          <a:xfrm rot="10394540" flipH="1">
            <a:off x="5615281" y="-2714783"/>
            <a:ext cx="7834827" cy="4250455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2" name="Google Shape;442;p29"/>
          <p:cNvSpPr/>
          <p:nvPr/>
        </p:nvSpPr>
        <p:spPr>
          <a:xfrm rot="10394521">
            <a:off x="6989170" y="322842"/>
            <a:ext cx="497942" cy="497499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 hasCustomPrompt="1"/>
          </p:nvPr>
        </p:nvSpPr>
        <p:spPr>
          <a:xfrm>
            <a:off x="2438400" y="1280425"/>
            <a:ext cx="5410200" cy="12489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45" name="Google Shape;445;p30"/>
          <p:cNvSpPr txBox="1"/>
          <p:nvPr>
            <p:ph type="subTitle" idx="1"/>
          </p:nvPr>
        </p:nvSpPr>
        <p:spPr>
          <a:xfrm>
            <a:off x="2762150" y="2747250"/>
            <a:ext cx="47625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6" name="Google Shape;446;p30"/>
          <p:cNvSpPr txBox="1"/>
          <p:nvPr>
            <p:ph type="title" idx="2" hasCustomPrompt="1"/>
          </p:nvPr>
        </p:nvSpPr>
        <p:spPr>
          <a:xfrm>
            <a:off x="2438400" y="4002525"/>
            <a:ext cx="5410200" cy="12489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47" name="Google Shape;447;p30"/>
          <p:cNvSpPr txBox="1"/>
          <p:nvPr>
            <p:ph type="subTitle" idx="3"/>
          </p:nvPr>
        </p:nvSpPr>
        <p:spPr>
          <a:xfrm>
            <a:off x="2762200" y="5469363"/>
            <a:ext cx="47625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30"/>
          <p:cNvSpPr txBox="1"/>
          <p:nvPr>
            <p:ph type="title" idx="4" hasCustomPrompt="1"/>
          </p:nvPr>
        </p:nvSpPr>
        <p:spPr>
          <a:xfrm>
            <a:off x="2438400" y="6724625"/>
            <a:ext cx="5410200" cy="12489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49" name="Google Shape;449;p30"/>
          <p:cNvSpPr txBox="1"/>
          <p:nvPr>
            <p:ph type="subTitle" idx="5"/>
          </p:nvPr>
        </p:nvSpPr>
        <p:spPr>
          <a:xfrm>
            <a:off x="2762200" y="8191475"/>
            <a:ext cx="47625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0" name="Google Shape;450;p30"/>
          <p:cNvSpPr/>
          <p:nvPr/>
        </p:nvSpPr>
        <p:spPr>
          <a:xfrm rot="-423384">
            <a:off x="4464516" y="6009837"/>
            <a:ext cx="9500919" cy="6368935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" name="Google Shape;451;p30"/>
          <p:cNvSpPr/>
          <p:nvPr/>
        </p:nvSpPr>
        <p:spPr>
          <a:xfrm rot="-2533668">
            <a:off x="6405239" y="7064489"/>
            <a:ext cx="5734549" cy="2840592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30"/>
          <p:cNvSpPr/>
          <p:nvPr/>
        </p:nvSpPr>
        <p:spPr>
          <a:xfrm rot="-320682">
            <a:off x="5457328" y="5401598"/>
            <a:ext cx="7936271" cy="7487863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30"/>
          <p:cNvSpPr/>
          <p:nvPr/>
        </p:nvSpPr>
        <p:spPr>
          <a:xfrm rot="-782118">
            <a:off x="4861698" y="6691769"/>
            <a:ext cx="9431622" cy="5116684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30"/>
          <p:cNvSpPr/>
          <p:nvPr/>
        </p:nvSpPr>
        <p:spPr>
          <a:xfrm rot="-782195" flipH="1">
            <a:off x="8605782" y="6006114"/>
            <a:ext cx="599412" cy="598879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30"/>
          <p:cNvSpPr/>
          <p:nvPr/>
        </p:nvSpPr>
        <p:spPr>
          <a:xfrm rot="9881743">
            <a:off x="-4652962" y="-3551956"/>
            <a:ext cx="10730067" cy="7192894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30"/>
          <p:cNvSpPr/>
          <p:nvPr/>
        </p:nvSpPr>
        <p:spPr>
          <a:xfrm rot="7771526">
            <a:off x="-2475467" y="-757317"/>
            <a:ext cx="6476379" cy="3208084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30"/>
          <p:cNvSpPr/>
          <p:nvPr/>
        </p:nvSpPr>
        <p:spPr>
          <a:xfrm rot="9984481">
            <a:off x="-3996814" y="-4095209"/>
            <a:ext cx="8963082" cy="8456543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30"/>
          <p:cNvSpPr/>
          <p:nvPr/>
        </p:nvSpPr>
        <p:spPr>
          <a:xfrm rot="9523032">
            <a:off x="-5028135" y="-2848546"/>
            <a:ext cx="10651901" cy="5778680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30"/>
          <p:cNvSpPr/>
          <p:nvPr/>
        </p:nvSpPr>
        <p:spPr>
          <a:xfrm rot="9523079" flipH="1">
            <a:off x="3454828" y="-370567"/>
            <a:ext cx="676984" cy="676363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147250" y="3058500"/>
            <a:ext cx="8017200" cy="6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Char char="●"/>
              <a:defRPr sz="17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○"/>
              <a:defRPr/>
            </a:lvl2pPr>
            <a:lvl3pPr marL="1371600" lvl="2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■"/>
              <a:defRPr/>
            </a:lvl3pPr>
            <a:lvl4pPr marL="1828800" lvl="3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●"/>
              <a:defRPr/>
            </a:lvl4pPr>
            <a:lvl5pPr marL="2286000" lvl="4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○"/>
              <a:defRPr/>
            </a:lvl5pPr>
            <a:lvl6pPr marL="2743200" lvl="5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■"/>
              <a:defRPr/>
            </a:lvl6pPr>
            <a:lvl7pPr marL="3200400" lvl="6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●"/>
              <a:defRPr/>
            </a:lvl7pPr>
            <a:lvl8pPr marL="3657600" lvl="7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○"/>
              <a:defRPr/>
            </a:lvl8pPr>
            <a:lvl9pPr marL="4114800" lvl="8" indent="-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8" name="Google Shape;48;p4"/>
          <p:cNvSpPr/>
          <p:nvPr/>
        </p:nvSpPr>
        <p:spPr>
          <a:xfrm rot="10035831" flipH="1">
            <a:off x="6867491" y="-3013058"/>
            <a:ext cx="7892406" cy="5290669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4"/>
          <p:cNvSpPr/>
          <p:nvPr/>
        </p:nvSpPr>
        <p:spPr>
          <a:xfrm rot="-9453927" flipH="1">
            <a:off x="8676370" y="-1009189"/>
            <a:ext cx="4763649" cy="235966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4"/>
          <p:cNvSpPr/>
          <p:nvPr/>
        </p:nvSpPr>
        <p:spPr>
          <a:xfrm rot="9933075" flipH="1">
            <a:off x="7695554" y="-3498899"/>
            <a:ext cx="6592618" cy="6220128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 rot="10394540" flipH="1">
            <a:off x="7163906" y="-2638583"/>
            <a:ext cx="7834827" cy="4250455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 rot="10394521">
            <a:off x="8537795" y="399042"/>
            <a:ext cx="497942" cy="497499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/>
          <p:nvPr/>
        </p:nvSpPr>
        <p:spPr>
          <a:xfrm rot="-2993168">
            <a:off x="-4143624" y="-180414"/>
            <a:ext cx="9225561" cy="4380728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31"/>
          <p:cNvSpPr/>
          <p:nvPr/>
        </p:nvSpPr>
        <p:spPr>
          <a:xfrm rot="-2566384">
            <a:off x="-6694256" y="-2001567"/>
            <a:ext cx="10891241" cy="9907997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31"/>
          <p:cNvSpPr/>
          <p:nvPr/>
        </p:nvSpPr>
        <p:spPr>
          <a:xfrm rot="-1585151">
            <a:off x="-4547945" y="-774086"/>
            <a:ext cx="6329018" cy="5325087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31"/>
          <p:cNvSpPr/>
          <p:nvPr/>
        </p:nvSpPr>
        <p:spPr>
          <a:xfrm rot="-3341794">
            <a:off x="-4066757" y="-256642"/>
            <a:ext cx="7621114" cy="3670511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31"/>
          <p:cNvSpPr/>
          <p:nvPr/>
        </p:nvSpPr>
        <p:spPr>
          <a:xfrm rot="-3555938" flipH="1">
            <a:off x="757389" y="2115502"/>
            <a:ext cx="703928" cy="703297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31"/>
          <p:cNvSpPr txBox="1"/>
          <p:nvPr>
            <p:ph type="ctrTitle"/>
          </p:nvPr>
        </p:nvSpPr>
        <p:spPr>
          <a:xfrm>
            <a:off x="1193300" y="918400"/>
            <a:ext cx="7900200" cy="13911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67" name="Google Shape;467;p31"/>
          <p:cNvSpPr txBox="1"/>
          <p:nvPr>
            <p:ph type="subTitle" idx="1"/>
          </p:nvPr>
        </p:nvSpPr>
        <p:spPr>
          <a:xfrm>
            <a:off x="1741350" y="3235225"/>
            <a:ext cx="68043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8" name="Google Shape;468;p31"/>
          <p:cNvSpPr txBox="1"/>
          <p:nvPr/>
        </p:nvSpPr>
        <p:spPr>
          <a:xfrm>
            <a:off x="1673350" y="7511525"/>
            <a:ext cx="69402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CREDITS: This presentation template was created by </a:t>
            </a:r>
            <a:r>
              <a:rPr lang="en-GB" sz="2100" b="1">
                <a:solidFill>
                  <a:schemeClr val="dk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2"/>
              </a:rPr>
              <a:t>Slidesgo</a:t>
            </a:r>
            <a:r>
              <a:rPr lang="en-GB" sz="21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including icons by </a:t>
            </a:r>
            <a:r>
              <a:rPr lang="en-GB" sz="2100" b="1">
                <a:solidFill>
                  <a:schemeClr val="dk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3"/>
              </a:rPr>
              <a:t>Flaticon</a:t>
            </a:r>
            <a:r>
              <a:rPr lang="en-GB" sz="21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infographics &amp; images by </a:t>
            </a:r>
            <a:r>
              <a:rPr lang="en-GB" sz="2100" b="1">
                <a:solidFill>
                  <a:schemeClr val="dk1"/>
                </a:solidFill>
                <a:uFill>
                  <a:noFill/>
                </a:u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4"/>
              </a:rPr>
              <a:t>Freepik</a:t>
            </a:r>
            <a:endParaRPr sz="2100" b="1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469" name="Google Shape;469;p31"/>
          <p:cNvSpPr/>
          <p:nvPr/>
        </p:nvSpPr>
        <p:spPr>
          <a:xfrm rot="-2676833">
            <a:off x="6536891" y="6268749"/>
            <a:ext cx="7892392" cy="5290660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31"/>
          <p:cNvSpPr/>
          <p:nvPr/>
        </p:nvSpPr>
        <p:spPr>
          <a:xfrm rot="-4787073">
            <a:off x="7779887" y="7237950"/>
            <a:ext cx="4763640" cy="2359656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p31"/>
          <p:cNvSpPr/>
          <p:nvPr/>
        </p:nvSpPr>
        <p:spPr>
          <a:xfrm rot="-2574106">
            <a:off x="7300677" y="5665385"/>
            <a:ext cx="6592545" cy="6220059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2" name="Google Shape;472;p31"/>
          <p:cNvSpPr/>
          <p:nvPr/>
        </p:nvSpPr>
        <p:spPr>
          <a:xfrm rot="-3035546">
            <a:off x="6832685" y="6642047"/>
            <a:ext cx="7834897" cy="4250494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31"/>
          <p:cNvSpPr/>
          <p:nvPr/>
        </p:nvSpPr>
        <p:spPr>
          <a:xfrm rot="-3035540" flipH="1">
            <a:off x="8285543" y="9824100"/>
            <a:ext cx="497943" cy="497499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"/>
          <p:cNvSpPr/>
          <p:nvPr/>
        </p:nvSpPr>
        <p:spPr>
          <a:xfrm rot="-562737" flipH="1">
            <a:off x="3878602" y="-106216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6" name="Google Shape;476;p32"/>
          <p:cNvSpPr/>
          <p:nvPr/>
        </p:nvSpPr>
        <p:spPr>
          <a:xfrm rot="-989529" flipH="1">
            <a:off x="4733843" y="-4820630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32"/>
          <p:cNvSpPr/>
          <p:nvPr/>
        </p:nvSpPr>
        <p:spPr>
          <a:xfrm rot="-1970737" flipH="1">
            <a:off x="6169310" y="-3188826"/>
            <a:ext cx="6329007" cy="5325078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32"/>
          <p:cNvSpPr/>
          <p:nvPr/>
        </p:nvSpPr>
        <p:spPr>
          <a:xfrm rot="-214105" flipH="1">
            <a:off x="4680864" y="-1550981"/>
            <a:ext cx="7621108" cy="3670526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9" name="Google Shape;479;p32"/>
          <p:cNvSpPr/>
          <p:nvPr/>
        </p:nvSpPr>
        <p:spPr>
          <a:xfrm>
            <a:off x="7625545" y="1327800"/>
            <a:ext cx="820326" cy="819596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32"/>
          <p:cNvSpPr/>
          <p:nvPr/>
        </p:nvSpPr>
        <p:spPr>
          <a:xfrm rot="-358715" flipH="1">
            <a:off x="-2322249" y="7767768"/>
            <a:ext cx="7892432" cy="5290687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1" name="Google Shape;481;p32"/>
          <p:cNvSpPr/>
          <p:nvPr/>
        </p:nvSpPr>
        <p:spPr>
          <a:xfrm rot="1751533" flipH="1">
            <a:off x="-937279" y="8669878"/>
            <a:ext cx="4763629" cy="235965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32"/>
          <p:cNvSpPr/>
          <p:nvPr/>
        </p:nvSpPr>
        <p:spPr>
          <a:xfrm rot="-461443" flipH="1">
            <a:off x="-1851767" y="7303014"/>
            <a:ext cx="6592611" cy="6220121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32"/>
          <p:cNvSpPr/>
          <p:nvPr/>
        </p:nvSpPr>
        <p:spPr>
          <a:xfrm flipH="1">
            <a:off x="-2576325" y="8400997"/>
            <a:ext cx="7834811" cy="425044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32"/>
          <p:cNvSpPr/>
          <p:nvPr/>
        </p:nvSpPr>
        <p:spPr>
          <a:xfrm>
            <a:off x="3507346" y="9394399"/>
            <a:ext cx="497937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/>
          <p:nvPr/>
        </p:nvSpPr>
        <p:spPr>
          <a:xfrm rot="562737">
            <a:off x="-3368936" y="-106216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33"/>
          <p:cNvSpPr/>
          <p:nvPr/>
        </p:nvSpPr>
        <p:spPr>
          <a:xfrm rot="989529">
            <a:off x="-5889802" y="-4820630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33"/>
          <p:cNvSpPr/>
          <p:nvPr/>
        </p:nvSpPr>
        <p:spPr>
          <a:xfrm rot="1970737">
            <a:off x="-2763012" y="-3188826"/>
            <a:ext cx="6329007" cy="5325078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33"/>
          <p:cNvSpPr/>
          <p:nvPr/>
        </p:nvSpPr>
        <p:spPr>
          <a:xfrm rot="214105">
            <a:off x="-2331593" y="-1550981"/>
            <a:ext cx="7621108" cy="3670526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33"/>
          <p:cNvSpPr/>
          <p:nvPr/>
        </p:nvSpPr>
        <p:spPr>
          <a:xfrm flipH="1">
            <a:off x="1289434" y="1327800"/>
            <a:ext cx="820326" cy="819596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33"/>
          <p:cNvSpPr/>
          <p:nvPr/>
        </p:nvSpPr>
        <p:spPr>
          <a:xfrm rot="358729">
            <a:off x="1889472" y="5212016"/>
            <a:ext cx="15001455" cy="10056216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33"/>
          <p:cNvSpPr/>
          <p:nvPr/>
        </p:nvSpPr>
        <p:spPr>
          <a:xfrm rot="-1751542">
            <a:off x="5204075" y="6926678"/>
            <a:ext cx="9054446" cy="4485094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33"/>
          <p:cNvSpPr/>
          <p:nvPr/>
        </p:nvSpPr>
        <p:spPr>
          <a:xfrm rot="461464">
            <a:off x="3465816" y="4328638"/>
            <a:ext cx="12530847" cy="11822841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33"/>
          <p:cNvSpPr/>
          <p:nvPr/>
        </p:nvSpPr>
        <p:spPr>
          <a:xfrm>
            <a:off x="5576723" y="6624113"/>
            <a:ext cx="7626973" cy="4137741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p33"/>
          <p:cNvSpPr/>
          <p:nvPr/>
        </p:nvSpPr>
        <p:spPr>
          <a:xfrm flipH="1">
            <a:off x="2307444" y="8929931"/>
            <a:ext cx="657755" cy="657170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55" name="Google Shape;55;p5"/>
          <p:cNvSpPr txBox="1"/>
          <p:nvPr>
            <p:ph type="title" idx="2"/>
          </p:nvPr>
        </p:nvSpPr>
        <p:spPr>
          <a:xfrm>
            <a:off x="1518125" y="5219700"/>
            <a:ext cx="27873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56" name="Google Shape;56;p5"/>
          <p:cNvSpPr txBox="1"/>
          <p:nvPr>
            <p:ph type="subTitle" idx="1"/>
          </p:nvPr>
        </p:nvSpPr>
        <p:spPr>
          <a:xfrm>
            <a:off x="1518050" y="6298000"/>
            <a:ext cx="2787300" cy="1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type="title" idx="3"/>
          </p:nvPr>
        </p:nvSpPr>
        <p:spPr>
          <a:xfrm>
            <a:off x="5981650" y="5219700"/>
            <a:ext cx="27873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58" name="Google Shape;58;p5"/>
          <p:cNvSpPr txBox="1"/>
          <p:nvPr>
            <p:ph type="subTitle" idx="4"/>
          </p:nvPr>
        </p:nvSpPr>
        <p:spPr>
          <a:xfrm>
            <a:off x="5981650" y="6298000"/>
            <a:ext cx="2787300" cy="18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 rot="10035831" flipH="1">
            <a:off x="5318866" y="-3089258"/>
            <a:ext cx="7892406" cy="5290669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/>
          <p:nvPr/>
        </p:nvSpPr>
        <p:spPr>
          <a:xfrm rot="-9453927" flipH="1">
            <a:off x="7127745" y="-1085389"/>
            <a:ext cx="4763649" cy="235966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5"/>
          <p:cNvSpPr/>
          <p:nvPr/>
        </p:nvSpPr>
        <p:spPr>
          <a:xfrm rot="9933075" flipH="1">
            <a:off x="6146929" y="-3575099"/>
            <a:ext cx="6592618" cy="6220128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5"/>
          <p:cNvSpPr/>
          <p:nvPr/>
        </p:nvSpPr>
        <p:spPr>
          <a:xfrm rot="10394540" flipH="1">
            <a:off x="5615281" y="-2714783"/>
            <a:ext cx="7834827" cy="4250455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5"/>
          <p:cNvSpPr/>
          <p:nvPr/>
        </p:nvSpPr>
        <p:spPr>
          <a:xfrm rot="10394521">
            <a:off x="6989170" y="322842"/>
            <a:ext cx="497942" cy="497499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5"/>
          <p:cNvSpPr/>
          <p:nvPr/>
        </p:nvSpPr>
        <p:spPr>
          <a:xfrm rot="-358715" flipH="1">
            <a:off x="-3236649" y="7767768"/>
            <a:ext cx="7892432" cy="5290687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5"/>
          <p:cNvSpPr/>
          <p:nvPr/>
        </p:nvSpPr>
        <p:spPr>
          <a:xfrm rot="1751533" flipH="1">
            <a:off x="-1851679" y="8669878"/>
            <a:ext cx="4763629" cy="2359650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5"/>
          <p:cNvSpPr/>
          <p:nvPr/>
        </p:nvSpPr>
        <p:spPr>
          <a:xfrm rot="-461443" flipH="1">
            <a:off x="-2766167" y="7303014"/>
            <a:ext cx="6592611" cy="6220121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5"/>
          <p:cNvSpPr/>
          <p:nvPr/>
        </p:nvSpPr>
        <p:spPr>
          <a:xfrm flipH="1">
            <a:off x="-3490725" y="8400997"/>
            <a:ext cx="7834811" cy="425044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5"/>
          <p:cNvSpPr/>
          <p:nvPr/>
        </p:nvSpPr>
        <p:spPr>
          <a:xfrm>
            <a:off x="2592946" y="9394399"/>
            <a:ext cx="497937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 rot="10477562" flipH="1">
            <a:off x="5636204" y="-2581120"/>
            <a:ext cx="7892458" cy="5290704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6"/>
          <p:cNvSpPr/>
          <p:nvPr/>
        </p:nvSpPr>
        <p:spPr>
          <a:xfrm rot="-9012228" flipH="1">
            <a:off x="7374066" y="-550352"/>
            <a:ext cx="4763637" cy="2359654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6"/>
          <p:cNvSpPr/>
          <p:nvPr/>
        </p:nvSpPr>
        <p:spPr>
          <a:xfrm rot="10374797" flipH="1">
            <a:off x="6465499" y="-3043922"/>
            <a:ext cx="6592606" cy="6220117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6"/>
          <p:cNvSpPr/>
          <p:nvPr/>
        </p:nvSpPr>
        <p:spPr>
          <a:xfrm rot="-10763766" flipH="1">
            <a:off x="5949047" y="-2171148"/>
            <a:ext cx="7834812" cy="425044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6"/>
          <p:cNvSpPr/>
          <p:nvPr/>
        </p:nvSpPr>
        <p:spPr>
          <a:xfrm rot="-10763734">
            <a:off x="7193084" y="562904"/>
            <a:ext cx="497937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body" idx="1"/>
          </p:nvPr>
        </p:nvSpPr>
        <p:spPr>
          <a:xfrm>
            <a:off x="2073300" y="5149900"/>
            <a:ext cx="61404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1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2307450" y="2256278"/>
            <a:ext cx="5672400" cy="2183700"/>
          </a:xfrm>
          <a:prstGeom prst="rect">
            <a:avLst/>
          </a:prstGeom>
          <a:noFill/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9" name="Google Shape;79;p7"/>
          <p:cNvSpPr/>
          <p:nvPr/>
        </p:nvSpPr>
        <p:spPr>
          <a:xfrm rot="562737">
            <a:off x="-3368936" y="-106216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7"/>
          <p:cNvSpPr/>
          <p:nvPr/>
        </p:nvSpPr>
        <p:spPr>
          <a:xfrm rot="989529">
            <a:off x="-5889802" y="-4820630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7"/>
          <p:cNvSpPr/>
          <p:nvPr/>
        </p:nvSpPr>
        <p:spPr>
          <a:xfrm rot="1970737">
            <a:off x="-2763012" y="-3188826"/>
            <a:ext cx="6329007" cy="5325078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7"/>
          <p:cNvSpPr/>
          <p:nvPr/>
        </p:nvSpPr>
        <p:spPr>
          <a:xfrm rot="214105">
            <a:off x="-2331593" y="-1550981"/>
            <a:ext cx="7621108" cy="3670526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7"/>
          <p:cNvSpPr/>
          <p:nvPr/>
        </p:nvSpPr>
        <p:spPr>
          <a:xfrm flipH="1">
            <a:off x="1289434" y="1327800"/>
            <a:ext cx="820326" cy="819596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7"/>
          <p:cNvSpPr/>
          <p:nvPr/>
        </p:nvSpPr>
        <p:spPr>
          <a:xfrm rot="358729">
            <a:off x="1889472" y="5212016"/>
            <a:ext cx="15001455" cy="10056216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7"/>
          <p:cNvSpPr/>
          <p:nvPr/>
        </p:nvSpPr>
        <p:spPr>
          <a:xfrm rot="-1751542">
            <a:off x="5204075" y="6926678"/>
            <a:ext cx="9054446" cy="4485094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7"/>
          <p:cNvSpPr/>
          <p:nvPr/>
        </p:nvSpPr>
        <p:spPr>
          <a:xfrm rot="461464">
            <a:off x="3465816" y="4328638"/>
            <a:ext cx="12530847" cy="11822841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7"/>
          <p:cNvSpPr/>
          <p:nvPr/>
        </p:nvSpPr>
        <p:spPr>
          <a:xfrm>
            <a:off x="5576723" y="6624113"/>
            <a:ext cx="7626973" cy="4137741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7"/>
          <p:cNvSpPr/>
          <p:nvPr/>
        </p:nvSpPr>
        <p:spPr>
          <a:xfrm flipH="1">
            <a:off x="2307444" y="8929931"/>
            <a:ext cx="657755" cy="657170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547500" y="3200402"/>
            <a:ext cx="9192000" cy="38862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91" name="Google Shape;91;p8"/>
          <p:cNvSpPr/>
          <p:nvPr/>
        </p:nvSpPr>
        <p:spPr>
          <a:xfrm rot="82122">
            <a:off x="4036109" y="6478607"/>
            <a:ext cx="9894752" cy="6632940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8"/>
          <p:cNvSpPr/>
          <p:nvPr/>
        </p:nvSpPr>
        <p:spPr>
          <a:xfrm rot="562737">
            <a:off x="-3197486" y="-1062160"/>
            <a:ext cx="9225639" cy="4380711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8"/>
          <p:cNvSpPr/>
          <p:nvPr/>
        </p:nvSpPr>
        <p:spPr>
          <a:xfrm rot="989529">
            <a:off x="-5718352" y="-4820630"/>
            <a:ext cx="10891264" cy="990801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8"/>
          <p:cNvSpPr/>
          <p:nvPr/>
        </p:nvSpPr>
        <p:spPr>
          <a:xfrm rot="1970737">
            <a:off x="-2591562" y="-3188826"/>
            <a:ext cx="6329007" cy="5325078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8"/>
          <p:cNvSpPr/>
          <p:nvPr/>
        </p:nvSpPr>
        <p:spPr>
          <a:xfrm rot="214105">
            <a:off x="-2395218" y="-1550981"/>
            <a:ext cx="7621108" cy="3670526"/>
          </a:xfrm>
          <a:custGeom>
            <a:avLst/>
            <a:gdLst/>
            <a:ahLst/>
            <a:cxnLst/>
            <a:rect l="l" t="t" r="r" b="b"/>
            <a:pathLst>
              <a:path w="36885" h="17765" fill="none" extrusionOk="0">
                <a:moveTo>
                  <a:pt x="1" y="7761"/>
                </a:moveTo>
                <a:cubicBezTo>
                  <a:pt x="69" y="9910"/>
                  <a:pt x="637" y="12067"/>
                  <a:pt x="1825" y="13861"/>
                </a:cubicBezTo>
                <a:cubicBezTo>
                  <a:pt x="3012" y="15655"/>
                  <a:pt x="4840" y="17056"/>
                  <a:pt x="6937" y="17534"/>
                </a:cubicBezTo>
                <a:cubicBezTo>
                  <a:pt x="7702" y="17714"/>
                  <a:pt x="8514" y="17765"/>
                  <a:pt x="9274" y="17573"/>
                </a:cubicBezTo>
                <a:cubicBezTo>
                  <a:pt x="10111" y="17364"/>
                  <a:pt x="10854" y="16872"/>
                  <a:pt x="11482" y="16283"/>
                </a:cubicBezTo>
                <a:cubicBezTo>
                  <a:pt x="12973" y="14878"/>
                  <a:pt x="13887" y="12900"/>
                  <a:pt x="15557" y="11712"/>
                </a:cubicBezTo>
                <a:cubicBezTo>
                  <a:pt x="17877" y="10064"/>
                  <a:pt x="21012" y="10350"/>
                  <a:pt x="23818" y="10811"/>
                </a:cubicBezTo>
                <a:cubicBezTo>
                  <a:pt x="26629" y="11273"/>
                  <a:pt x="29666" y="11798"/>
                  <a:pt x="32194" y="10491"/>
                </a:cubicBezTo>
                <a:cubicBezTo>
                  <a:pt x="33976" y="9573"/>
                  <a:pt x="35236" y="7830"/>
                  <a:pt x="35911" y="5938"/>
                </a:cubicBezTo>
                <a:cubicBezTo>
                  <a:pt x="36585" y="4045"/>
                  <a:pt x="36726" y="2008"/>
                  <a:pt x="36709" y="0"/>
                </a:cubicBezTo>
                <a:cubicBezTo>
                  <a:pt x="36637" y="154"/>
                  <a:pt x="36722" y="359"/>
                  <a:pt x="36884" y="410"/>
                </a:cubicBez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8"/>
          <p:cNvSpPr/>
          <p:nvPr/>
        </p:nvSpPr>
        <p:spPr>
          <a:xfrm flipH="1">
            <a:off x="1460884" y="1327800"/>
            <a:ext cx="820326" cy="819596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8"/>
          <p:cNvSpPr/>
          <p:nvPr/>
        </p:nvSpPr>
        <p:spPr>
          <a:xfrm rot="-2028137">
            <a:off x="6164847" y="7593775"/>
            <a:ext cx="5972168" cy="2958297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8"/>
          <p:cNvSpPr/>
          <p:nvPr/>
        </p:nvSpPr>
        <p:spPr>
          <a:xfrm rot="184835">
            <a:off x="5075135" y="5877851"/>
            <a:ext cx="8265213" cy="7798220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8"/>
          <p:cNvSpPr/>
          <p:nvPr/>
        </p:nvSpPr>
        <p:spPr>
          <a:xfrm rot="-276597">
            <a:off x="4437135" y="7243517"/>
            <a:ext cx="9822487" cy="5328777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8"/>
          <p:cNvSpPr/>
          <p:nvPr/>
        </p:nvSpPr>
        <p:spPr>
          <a:xfrm rot="-276576" flipH="1">
            <a:off x="5929089" y="8735894"/>
            <a:ext cx="624255" cy="623699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547500" y="2168788"/>
            <a:ext cx="9192000" cy="1491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03" name="Google Shape;103;p9"/>
          <p:cNvSpPr txBox="1"/>
          <p:nvPr>
            <p:ph type="subTitle" idx="1"/>
          </p:nvPr>
        </p:nvSpPr>
        <p:spPr>
          <a:xfrm>
            <a:off x="1746450" y="4615919"/>
            <a:ext cx="6794100" cy="30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9"/>
          <p:cNvSpPr/>
          <p:nvPr/>
        </p:nvSpPr>
        <p:spPr>
          <a:xfrm rot="9986621" flipH="1">
            <a:off x="-4004322" y="7346747"/>
            <a:ext cx="9225608" cy="4380685"/>
          </a:xfrm>
          <a:custGeom>
            <a:avLst/>
            <a:gdLst/>
            <a:ahLst/>
            <a:cxnLst/>
            <a:rect l="l" t="t" r="r" b="b"/>
            <a:pathLst>
              <a:path w="45680" h="21691" extrusionOk="0">
                <a:moveTo>
                  <a:pt x="44722" y="1"/>
                </a:moveTo>
                <a:lnTo>
                  <a:pt x="1" y="14451"/>
                </a:lnTo>
                <a:cubicBezTo>
                  <a:pt x="795" y="16198"/>
                  <a:pt x="2367" y="17453"/>
                  <a:pt x="3956" y="18526"/>
                </a:cubicBezTo>
                <a:cubicBezTo>
                  <a:pt x="5699" y="19696"/>
                  <a:pt x="7557" y="20734"/>
                  <a:pt x="9581" y="21276"/>
                </a:cubicBezTo>
                <a:cubicBezTo>
                  <a:pt x="10617" y="21556"/>
                  <a:pt x="11686" y="21691"/>
                  <a:pt x="12756" y="21691"/>
                </a:cubicBezTo>
                <a:cubicBezTo>
                  <a:pt x="16252" y="21691"/>
                  <a:pt x="19757" y="20248"/>
                  <a:pt x="22148" y="17684"/>
                </a:cubicBezTo>
                <a:cubicBezTo>
                  <a:pt x="23553" y="16176"/>
                  <a:pt x="24574" y="14348"/>
                  <a:pt x="25958" y="12819"/>
                </a:cubicBezTo>
                <a:cubicBezTo>
                  <a:pt x="26659" y="12046"/>
                  <a:pt x="27466" y="11341"/>
                  <a:pt x="28431" y="10952"/>
                </a:cubicBezTo>
                <a:cubicBezTo>
                  <a:pt x="29162" y="10657"/>
                  <a:pt x="29928" y="10555"/>
                  <a:pt x="30710" y="10555"/>
                </a:cubicBezTo>
                <a:cubicBezTo>
                  <a:pt x="31862" y="10555"/>
                  <a:pt x="33047" y="10777"/>
                  <a:pt x="34198" y="10927"/>
                </a:cubicBezTo>
                <a:cubicBezTo>
                  <a:pt x="35033" y="11038"/>
                  <a:pt x="35881" y="11109"/>
                  <a:pt x="36726" y="11109"/>
                </a:cubicBezTo>
                <a:cubicBezTo>
                  <a:pt x="37699" y="11109"/>
                  <a:pt x="38669" y="11015"/>
                  <a:pt x="39614" y="10782"/>
                </a:cubicBezTo>
                <a:cubicBezTo>
                  <a:pt x="41378" y="10346"/>
                  <a:pt x="43057" y="9385"/>
                  <a:pt x="44099" y="7898"/>
                </a:cubicBezTo>
                <a:cubicBezTo>
                  <a:pt x="45679" y="5656"/>
                  <a:pt x="45585" y="2602"/>
                  <a:pt x="447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9"/>
          <p:cNvSpPr/>
          <p:nvPr/>
        </p:nvSpPr>
        <p:spPr>
          <a:xfrm rot="9559875" flipH="1">
            <a:off x="-6448226" y="5698196"/>
            <a:ext cx="10891308" cy="9908058"/>
          </a:xfrm>
          <a:custGeom>
            <a:avLst/>
            <a:gdLst/>
            <a:ahLst/>
            <a:cxnLst/>
            <a:rect l="l" t="t" r="r" b="b"/>
            <a:pathLst>
              <a:path w="44540" h="40519" extrusionOk="0">
                <a:moveTo>
                  <a:pt x="23652" y="0"/>
                </a:moveTo>
                <a:lnTo>
                  <a:pt x="1" y="35781"/>
                </a:lnTo>
                <a:cubicBezTo>
                  <a:pt x="518" y="37268"/>
                  <a:pt x="2000" y="38160"/>
                  <a:pt x="3375" y="38934"/>
                </a:cubicBezTo>
                <a:cubicBezTo>
                  <a:pt x="4751" y="39702"/>
                  <a:pt x="6203" y="40497"/>
                  <a:pt x="7779" y="40518"/>
                </a:cubicBezTo>
                <a:cubicBezTo>
                  <a:pt x="7800" y="40518"/>
                  <a:pt x="7821" y="40519"/>
                  <a:pt x="7842" y="40519"/>
                </a:cubicBezTo>
                <a:cubicBezTo>
                  <a:pt x="9769" y="40519"/>
                  <a:pt x="11531" y="39350"/>
                  <a:pt x="12862" y="37947"/>
                </a:cubicBezTo>
                <a:cubicBezTo>
                  <a:pt x="14208" y="36529"/>
                  <a:pt x="15246" y="34846"/>
                  <a:pt x="16574" y="33411"/>
                </a:cubicBezTo>
                <a:cubicBezTo>
                  <a:pt x="17902" y="31975"/>
                  <a:pt x="19654" y="30762"/>
                  <a:pt x="21606" y="30720"/>
                </a:cubicBezTo>
                <a:cubicBezTo>
                  <a:pt x="21644" y="30719"/>
                  <a:pt x="21681" y="30719"/>
                  <a:pt x="21719" y="30719"/>
                </a:cubicBezTo>
                <a:cubicBezTo>
                  <a:pt x="22079" y="30719"/>
                  <a:pt x="22438" y="30754"/>
                  <a:pt x="22793" y="30792"/>
                </a:cubicBezTo>
                <a:cubicBezTo>
                  <a:pt x="23149" y="30826"/>
                  <a:pt x="23507" y="30863"/>
                  <a:pt x="23863" y="30863"/>
                </a:cubicBezTo>
                <a:cubicBezTo>
                  <a:pt x="24041" y="30863"/>
                  <a:pt x="24219" y="30854"/>
                  <a:pt x="24395" y="30831"/>
                </a:cubicBezTo>
                <a:cubicBezTo>
                  <a:pt x="26544" y="30562"/>
                  <a:pt x="27970" y="28473"/>
                  <a:pt x="28765" y="26457"/>
                </a:cubicBezTo>
                <a:cubicBezTo>
                  <a:pt x="29555" y="24441"/>
                  <a:pt x="30072" y="22203"/>
                  <a:pt x="31605" y="20673"/>
                </a:cubicBezTo>
                <a:cubicBezTo>
                  <a:pt x="32648" y="19638"/>
                  <a:pt x="34111" y="19038"/>
                  <a:pt x="35580" y="19038"/>
                </a:cubicBezTo>
                <a:cubicBezTo>
                  <a:pt x="35645" y="19038"/>
                  <a:pt x="35709" y="19039"/>
                  <a:pt x="35774" y="19042"/>
                </a:cubicBezTo>
                <a:cubicBezTo>
                  <a:pt x="37056" y="19089"/>
                  <a:pt x="38277" y="19567"/>
                  <a:pt x="39537" y="19819"/>
                </a:cubicBezTo>
                <a:cubicBezTo>
                  <a:pt x="39972" y="19906"/>
                  <a:pt x="40427" y="19961"/>
                  <a:pt x="40877" y="19961"/>
                </a:cubicBezTo>
                <a:cubicBezTo>
                  <a:pt x="41727" y="19961"/>
                  <a:pt x="42561" y="19766"/>
                  <a:pt x="43206" y="19230"/>
                </a:cubicBezTo>
                <a:cubicBezTo>
                  <a:pt x="44449" y="18205"/>
                  <a:pt x="44539" y="16351"/>
                  <a:pt x="44390" y="14745"/>
                </a:cubicBezTo>
                <a:cubicBezTo>
                  <a:pt x="44291" y="13673"/>
                  <a:pt x="44095" y="12528"/>
                  <a:pt x="43352" y="11751"/>
                </a:cubicBezTo>
                <a:lnTo>
                  <a:pt x="236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9"/>
          <p:cNvSpPr/>
          <p:nvPr/>
        </p:nvSpPr>
        <p:spPr>
          <a:xfrm rot="-9671151" flipH="1">
            <a:off x="-919571" y="9258270"/>
            <a:ext cx="6329053" cy="5325117"/>
          </a:xfrm>
          <a:custGeom>
            <a:avLst/>
            <a:gdLst/>
            <a:ahLst/>
            <a:cxnLst/>
            <a:rect l="l" t="t" r="r" b="b"/>
            <a:pathLst>
              <a:path w="29901" h="25158" extrusionOk="0">
                <a:moveTo>
                  <a:pt x="18714" y="0"/>
                </a:moveTo>
                <a:cubicBezTo>
                  <a:pt x="17642" y="0"/>
                  <a:pt x="16570" y="111"/>
                  <a:pt x="15523" y="329"/>
                </a:cubicBezTo>
                <a:cubicBezTo>
                  <a:pt x="11935" y="1068"/>
                  <a:pt x="8650" y="2994"/>
                  <a:pt x="6024" y="5540"/>
                </a:cubicBezTo>
                <a:cubicBezTo>
                  <a:pt x="4093" y="7407"/>
                  <a:pt x="2482" y="9636"/>
                  <a:pt x="1547" y="12152"/>
                </a:cubicBezTo>
                <a:cubicBezTo>
                  <a:pt x="1" y="16325"/>
                  <a:pt x="287" y="22920"/>
                  <a:pt x="5165" y="24770"/>
                </a:cubicBezTo>
                <a:cubicBezTo>
                  <a:pt x="5853" y="25030"/>
                  <a:pt x="6587" y="25158"/>
                  <a:pt x="7321" y="25158"/>
                </a:cubicBezTo>
                <a:cubicBezTo>
                  <a:pt x="8776" y="25158"/>
                  <a:pt x="10234" y="24658"/>
                  <a:pt x="11341" y="23710"/>
                </a:cubicBezTo>
                <a:cubicBezTo>
                  <a:pt x="12546" y="22681"/>
                  <a:pt x="13464" y="21113"/>
                  <a:pt x="15023" y="20836"/>
                </a:cubicBezTo>
                <a:cubicBezTo>
                  <a:pt x="15185" y="20807"/>
                  <a:pt x="15345" y="20794"/>
                  <a:pt x="15503" y="20794"/>
                </a:cubicBezTo>
                <a:cubicBezTo>
                  <a:pt x="16968" y="20794"/>
                  <a:pt x="18324" y="21902"/>
                  <a:pt x="19812" y="22203"/>
                </a:cubicBezTo>
                <a:cubicBezTo>
                  <a:pt x="20071" y="22254"/>
                  <a:pt x="20334" y="22279"/>
                  <a:pt x="20597" y="22279"/>
                </a:cubicBezTo>
                <a:cubicBezTo>
                  <a:pt x="21838" y="22279"/>
                  <a:pt x="23079" y="21726"/>
                  <a:pt x="23921" y="20806"/>
                </a:cubicBezTo>
                <a:cubicBezTo>
                  <a:pt x="24942" y="19687"/>
                  <a:pt x="25369" y="18085"/>
                  <a:pt x="25134" y="16590"/>
                </a:cubicBezTo>
                <a:cubicBezTo>
                  <a:pt x="24907" y="15193"/>
                  <a:pt x="24173" y="13668"/>
                  <a:pt x="24920" y="12472"/>
                </a:cubicBezTo>
                <a:cubicBezTo>
                  <a:pt x="25420" y="11674"/>
                  <a:pt x="26402" y="11362"/>
                  <a:pt x="27188" y="10854"/>
                </a:cubicBezTo>
                <a:cubicBezTo>
                  <a:pt x="29128" y="9602"/>
                  <a:pt x="29901" y="6830"/>
                  <a:pt x="28884" y="4758"/>
                </a:cubicBezTo>
                <a:cubicBezTo>
                  <a:pt x="28299" y="3571"/>
                  <a:pt x="27248" y="2678"/>
                  <a:pt x="26116" y="1990"/>
                </a:cubicBezTo>
                <a:cubicBezTo>
                  <a:pt x="23904" y="645"/>
                  <a:pt x="21311" y="0"/>
                  <a:pt x="187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64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9"/>
          <p:cNvSpPr/>
          <p:nvPr/>
        </p:nvSpPr>
        <p:spPr>
          <a:xfrm flipH="1">
            <a:off x="-3136616" y="7942636"/>
            <a:ext cx="8174166" cy="4434550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9"/>
          <p:cNvSpPr/>
          <p:nvPr/>
        </p:nvSpPr>
        <p:spPr>
          <a:xfrm rot="10035822" flipH="1">
            <a:off x="4870001" y="-3277443"/>
            <a:ext cx="8458379" cy="5670069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9"/>
          <p:cNvSpPr/>
          <p:nvPr/>
        </p:nvSpPr>
        <p:spPr>
          <a:xfrm rot="-9453901" flipH="1">
            <a:off x="6808608" y="-1129855"/>
            <a:ext cx="5105257" cy="2528875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9"/>
          <p:cNvSpPr/>
          <p:nvPr/>
        </p:nvSpPr>
        <p:spPr>
          <a:xfrm rot="9933078" flipH="1">
            <a:off x="5757464" y="-3798167"/>
            <a:ext cx="7065344" cy="6666237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9"/>
          <p:cNvSpPr/>
          <p:nvPr/>
        </p:nvSpPr>
        <p:spPr>
          <a:xfrm rot="10394526" flipH="1">
            <a:off x="5187669" y="-2876146"/>
            <a:ext cx="8396706" cy="4555279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9"/>
          <p:cNvSpPr/>
          <p:nvPr/>
        </p:nvSpPr>
        <p:spPr>
          <a:xfrm rot="10394540">
            <a:off x="6660092" y="379338"/>
            <a:ext cx="533653" cy="533178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1600200" y="6781800"/>
            <a:ext cx="7086600" cy="16863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15" name="Google Shape;115;p10"/>
          <p:cNvSpPr/>
          <p:nvPr/>
        </p:nvSpPr>
        <p:spPr>
          <a:xfrm rot="633863" flipH="1">
            <a:off x="-3860338" y="6039098"/>
            <a:ext cx="9239867" cy="6193939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0"/>
          <p:cNvSpPr/>
          <p:nvPr/>
        </p:nvSpPr>
        <p:spPr>
          <a:xfrm rot="2744086" flipH="1">
            <a:off x="-2042443" y="7062723"/>
            <a:ext cx="5576914" cy="2762483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0"/>
          <p:cNvSpPr/>
          <p:nvPr/>
        </p:nvSpPr>
        <p:spPr>
          <a:xfrm rot="531163" flipH="1">
            <a:off x="-3300851" y="5435152"/>
            <a:ext cx="7718132" cy="7282049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0"/>
          <p:cNvSpPr/>
          <p:nvPr/>
        </p:nvSpPr>
        <p:spPr>
          <a:xfrm rot="992596" flipH="1">
            <a:off x="-4181802" y="6680626"/>
            <a:ext cx="9172417" cy="4976109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0"/>
          <p:cNvSpPr/>
          <p:nvPr/>
        </p:nvSpPr>
        <p:spPr>
          <a:xfrm rot="992641">
            <a:off x="2207010" y="9200412"/>
            <a:ext cx="582956" cy="582437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0"/>
          <p:cNvSpPr/>
          <p:nvPr/>
        </p:nvSpPr>
        <p:spPr>
          <a:xfrm rot="-7618989">
            <a:off x="4560890" y="-2196166"/>
            <a:ext cx="8557638" cy="5736607"/>
          </a:xfrm>
          <a:custGeom>
            <a:avLst/>
            <a:gdLst/>
            <a:ahLst/>
            <a:cxnLst/>
            <a:rect l="l" t="t" r="r" b="b"/>
            <a:pathLst>
              <a:path w="48606" h="32583" extrusionOk="0">
                <a:moveTo>
                  <a:pt x="42736" y="1"/>
                </a:moveTo>
                <a:cubicBezTo>
                  <a:pt x="41532" y="1"/>
                  <a:pt x="40340" y="364"/>
                  <a:pt x="39443" y="1150"/>
                </a:cubicBezTo>
                <a:cubicBezTo>
                  <a:pt x="38273" y="2171"/>
                  <a:pt x="37679" y="3794"/>
                  <a:pt x="36359" y="4601"/>
                </a:cubicBezTo>
                <a:cubicBezTo>
                  <a:pt x="35723" y="4991"/>
                  <a:pt x="35003" y="5143"/>
                  <a:pt x="34260" y="5143"/>
                </a:cubicBezTo>
                <a:cubicBezTo>
                  <a:pt x="33352" y="5143"/>
                  <a:pt x="32410" y="4916"/>
                  <a:pt x="31545" y="4622"/>
                </a:cubicBezTo>
                <a:cubicBezTo>
                  <a:pt x="30077" y="4124"/>
                  <a:pt x="28608" y="3446"/>
                  <a:pt x="27070" y="3446"/>
                </a:cubicBezTo>
                <a:cubicBezTo>
                  <a:pt x="26962" y="3446"/>
                  <a:pt x="26853" y="3449"/>
                  <a:pt x="26744" y="3456"/>
                </a:cubicBezTo>
                <a:cubicBezTo>
                  <a:pt x="24032" y="3631"/>
                  <a:pt x="21982" y="6002"/>
                  <a:pt x="20730" y="8420"/>
                </a:cubicBezTo>
                <a:cubicBezTo>
                  <a:pt x="20000" y="9842"/>
                  <a:pt x="19385" y="11392"/>
                  <a:pt x="18180" y="12439"/>
                </a:cubicBezTo>
                <a:cubicBezTo>
                  <a:pt x="16942" y="13516"/>
                  <a:pt x="15275" y="13884"/>
                  <a:pt x="13606" y="13884"/>
                </a:cubicBezTo>
                <a:cubicBezTo>
                  <a:pt x="13104" y="13884"/>
                  <a:pt x="12601" y="13850"/>
                  <a:pt x="12110" y="13793"/>
                </a:cubicBezTo>
                <a:cubicBezTo>
                  <a:pt x="10504" y="13608"/>
                  <a:pt x="8846" y="13212"/>
                  <a:pt x="7251" y="13212"/>
                </a:cubicBezTo>
                <a:cubicBezTo>
                  <a:pt x="6374" y="13212"/>
                  <a:pt x="5515" y="13332"/>
                  <a:pt x="4695" y="13673"/>
                </a:cubicBezTo>
                <a:cubicBezTo>
                  <a:pt x="3520" y="14165"/>
                  <a:pt x="2564" y="15066"/>
                  <a:pt x="1726" y="16027"/>
                </a:cubicBezTo>
                <a:cubicBezTo>
                  <a:pt x="915" y="16958"/>
                  <a:pt x="159" y="18026"/>
                  <a:pt x="1" y="19256"/>
                </a:cubicBezTo>
                <a:lnTo>
                  <a:pt x="7941" y="32583"/>
                </a:lnTo>
                <a:lnTo>
                  <a:pt x="48605" y="3072"/>
                </a:lnTo>
                <a:cubicBezTo>
                  <a:pt x="47448" y="1786"/>
                  <a:pt x="46013" y="684"/>
                  <a:pt x="44342" y="219"/>
                </a:cubicBezTo>
                <a:cubicBezTo>
                  <a:pt x="43821" y="73"/>
                  <a:pt x="43279" y="1"/>
                  <a:pt x="427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10"/>
          <p:cNvSpPr/>
          <p:nvPr/>
        </p:nvSpPr>
        <p:spPr>
          <a:xfrm rot="-9729207">
            <a:off x="5677506" y="-333203"/>
            <a:ext cx="5165130" cy="2558533"/>
          </a:xfrm>
          <a:custGeom>
            <a:avLst/>
            <a:gdLst/>
            <a:ahLst/>
            <a:cxnLst/>
            <a:rect l="l" t="t" r="r" b="b"/>
            <a:pathLst>
              <a:path w="29337" h="14532" extrusionOk="0">
                <a:moveTo>
                  <a:pt x="551" y="14531"/>
                </a:moveTo>
                <a:cubicBezTo>
                  <a:pt x="0" y="11789"/>
                  <a:pt x="299" y="8859"/>
                  <a:pt x="1521" y="6343"/>
                </a:cubicBezTo>
                <a:cubicBezTo>
                  <a:pt x="2747" y="3827"/>
                  <a:pt x="4908" y="1751"/>
                  <a:pt x="7522" y="760"/>
                </a:cubicBezTo>
                <a:cubicBezTo>
                  <a:pt x="8949" y="218"/>
                  <a:pt x="10533" y="0"/>
                  <a:pt x="12011" y="380"/>
                </a:cubicBezTo>
                <a:cubicBezTo>
                  <a:pt x="14579" y="1042"/>
                  <a:pt x="16338" y="3310"/>
                  <a:pt x="18073" y="5314"/>
                </a:cubicBezTo>
                <a:cubicBezTo>
                  <a:pt x="19034" y="6424"/>
                  <a:pt x="20050" y="7492"/>
                  <a:pt x="21165" y="8449"/>
                </a:cubicBezTo>
                <a:cubicBezTo>
                  <a:pt x="22105" y="9256"/>
                  <a:pt x="23181" y="10012"/>
                  <a:pt x="24416" y="10132"/>
                </a:cubicBezTo>
                <a:cubicBezTo>
                  <a:pt x="26269" y="10320"/>
                  <a:pt x="27931" y="9068"/>
                  <a:pt x="29336" y="78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57150" dir="258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10"/>
          <p:cNvSpPr/>
          <p:nvPr/>
        </p:nvSpPr>
        <p:spPr>
          <a:xfrm rot="-7516269">
            <a:off x="5132971" y="-2842318"/>
            <a:ext cx="7148193" cy="6744313"/>
          </a:xfrm>
          <a:custGeom>
            <a:avLst/>
            <a:gdLst/>
            <a:ahLst/>
            <a:cxnLst/>
            <a:rect l="l" t="t" r="r" b="b"/>
            <a:pathLst>
              <a:path w="40601" h="38307" extrusionOk="0">
                <a:moveTo>
                  <a:pt x="29047" y="1"/>
                </a:moveTo>
                <a:cubicBezTo>
                  <a:pt x="28534" y="1"/>
                  <a:pt x="28026" y="65"/>
                  <a:pt x="27530" y="197"/>
                </a:cubicBezTo>
                <a:cubicBezTo>
                  <a:pt x="25753" y="671"/>
                  <a:pt x="24301" y="2042"/>
                  <a:pt x="23438" y="3665"/>
                </a:cubicBezTo>
                <a:cubicBezTo>
                  <a:pt x="22575" y="5288"/>
                  <a:pt x="22242" y="7147"/>
                  <a:pt x="22165" y="8983"/>
                </a:cubicBezTo>
                <a:cubicBezTo>
                  <a:pt x="22106" y="10376"/>
                  <a:pt x="22165" y="11858"/>
                  <a:pt x="21461" y="13058"/>
                </a:cubicBezTo>
                <a:cubicBezTo>
                  <a:pt x="20523" y="14654"/>
                  <a:pt x="18533" y="15245"/>
                  <a:pt x="16644" y="15245"/>
                </a:cubicBezTo>
                <a:cubicBezTo>
                  <a:pt x="16415" y="15245"/>
                  <a:pt x="16187" y="15236"/>
                  <a:pt x="15963" y="15219"/>
                </a:cubicBezTo>
                <a:cubicBezTo>
                  <a:pt x="14145" y="15080"/>
                  <a:pt x="12342" y="14565"/>
                  <a:pt x="10528" y="14565"/>
                </a:cubicBezTo>
                <a:cubicBezTo>
                  <a:pt x="10280" y="14565"/>
                  <a:pt x="10031" y="14574"/>
                  <a:pt x="9782" y="14596"/>
                </a:cubicBezTo>
                <a:cubicBezTo>
                  <a:pt x="7019" y="14831"/>
                  <a:pt x="4486" y="16612"/>
                  <a:pt x="3128" y="19029"/>
                </a:cubicBezTo>
                <a:cubicBezTo>
                  <a:pt x="1765" y="21447"/>
                  <a:pt x="1" y="25522"/>
                  <a:pt x="2286" y="27098"/>
                </a:cubicBezTo>
                <a:cubicBezTo>
                  <a:pt x="2487" y="27235"/>
                  <a:pt x="16600" y="38306"/>
                  <a:pt x="16600" y="38306"/>
                </a:cubicBezTo>
                <a:lnTo>
                  <a:pt x="40601" y="8193"/>
                </a:lnTo>
                <a:lnTo>
                  <a:pt x="40498" y="7992"/>
                </a:lnTo>
                <a:cubicBezTo>
                  <a:pt x="40588" y="7510"/>
                  <a:pt x="40204" y="7078"/>
                  <a:pt x="39849" y="6736"/>
                </a:cubicBezTo>
                <a:cubicBezTo>
                  <a:pt x="38768" y="5690"/>
                  <a:pt x="37658" y="4673"/>
                  <a:pt x="36522" y="3691"/>
                </a:cubicBezTo>
                <a:cubicBezTo>
                  <a:pt x="35253" y="2593"/>
                  <a:pt x="33933" y="1521"/>
                  <a:pt x="32417" y="808"/>
                </a:cubicBezTo>
                <a:cubicBezTo>
                  <a:pt x="31366" y="312"/>
                  <a:pt x="30200" y="1"/>
                  <a:pt x="290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dist="57150" dir="276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10"/>
          <p:cNvSpPr/>
          <p:nvPr/>
        </p:nvSpPr>
        <p:spPr>
          <a:xfrm rot="-7731317">
            <a:off x="4486110" y="-2021761"/>
            <a:ext cx="8495117" cy="4608668"/>
          </a:xfrm>
          <a:custGeom>
            <a:avLst/>
            <a:gdLst/>
            <a:ahLst/>
            <a:cxnLst/>
            <a:rect l="l" t="t" r="r" b="b"/>
            <a:pathLst>
              <a:path w="34770" h="18863" fill="none" extrusionOk="0">
                <a:moveTo>
                  <a:pt x="547" y="18863"/>
                </a:moveTo>
                <a:cubicBezTo>
                  <a:pt x="273" y="17517"/>
                  <a:pt x="0" y="16151"/>
                  <a:pt x="111" y="14784"/>
                </a:cubicBezTo>
                <a:cubicBezTo>
                  <a:pt x="222" y="13417"/>
                  <a:pt x="765" y="12025"/>
                  <a:pt x="1858" y="11196"/>
                </a:cubicBezTo>
                <a:cubicBezTo>
                  <a:pt x="3174" y="10188"/>
                  <a:pt x="5006" y="10188"/>
                  <a:pt x="6634" y="10495"/>
                </a:cubicBezTo>
                <a:cubicBezTo>
                  <a:pt x="8265" y="10803"/>
                  <a:pt x="9863" y="11380"/>
                  <a:pt x="11524" y="11367"/>
                </a:cubicBezTo>
                <a:cubicBezTo>
                  <a:pt x="12592" y="11362"/>
                  <a:pt x="13801" y="10991"/>
                  <a:pt x="14228" y="10013"/>
                </a:cubicBezTo>
                <a:cubicBezTo>
                  <a:pt x="14442" y="9513"/>
                  <a:pt x="14412" y="8945"/>
                  <a:pt x="14344" y="8407"/>
                </a:cubicBezTo>
                <a:cubicBezTo>
                  <a:pt x="14190" y="7215"/>
                  <a:pt x="13865" y="6032"/>
                  <a:pt x="13916" y="4832"/>
                </a:cubicBezTo>
                <a:cubicBezTo>
                  <a:pt x="13968" y="3627"/>
                  <a:pt x="14497" y="2346"/>
                  <a:pt x="15587" y="1833"/>
                </a:cubicBezTo>
                <a:cubicBezTo>
                  <a:pt x="16437" y="1432"/>
                  <a:pt x="17445" y="1581"/>
                  <a:pt x="18329" y="1889"/>
                </a:cubicBezTo>
                <a:cubicBezTo>
                  <a:pt x="20537" y="2662"/>
                  <a:pt x="22464" y="4383"/>
                  <a:pt x="24800" y="4456"/>
                </a:cubicBezTo>
                <a:cubicBezTo>
                  <a:pt x="25227" y="4468"/>
                  <a:pt x="25680" y="4413"/>
                  <a:pt x="26017" y="4148"/>
                </a:cubicBezTo>
                <a:cubicBezTo>
                  <a:pt x="27025" y="3358"/>
                  <a:pt x="26218" y="1517"/>
                  <a:pt x="27081" y="573"/>
                </a:cubicBezTo>
                <a:cubicBezTo>
                  <a:pt x="27606" y="1"/>
                  <a:pt x="28499" y="26"/>
                  <a:pt x="29272" y="95"/>
                </a:cubicBezTo>
                <a:cubicBezTo>
                  <a:pt x="31105" y="257"/>
                  <a:pt x="32937" y="419"/>
                  <a:pt x="34770" y="582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10"/>
          <p:cNvSpPr/>
          <p:nvPr/>
        </p:nvSpPr>
        <p:spPr>
          <a:xfrm rot="-7977778" flipH="1">
            <a:off x="9052457" y="2280764"/>
            <a:ext cx="637308" cy="636741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3063" y="1042450"/>
            <a:ext cx="95856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exend Deca"/>
              <a:buNone/>
              <a:defRPr sz="7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 panose="020B0606020202050201"/>
              <a:buNone/>
              <a:defRPr sz="4000" b="1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 panose="020B0606020202050201"/>
              <a:buNone/>
              <a:defRPr sz="4000" b="1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 panose="020B0606020202050201"/>
              <a:buNone/>
              <a:defRPr sz="4000" b="1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 panose="020B0606020202050201"/>
              <a:buNone/>
              <a:defRPr sz="4000" b="1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 panose="020B0606020202050201"/>
              <a:buNone/>
              <a:defRPr sz="4000" b="1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 panose="020B0606020202050201"/>
              <a:buNone/>
              <a:defRPr sz="4000" b="1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 panose="020B0606020202050201"/>
              <a:buNone/>
              <a:defRPr sz="4000" b="1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 panose="020B0606020202050201"/>
              <a:buNone/>
              <a:defRPr sz="4000" b="1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503063" y="2457350"/>
            <a:ext cx="95856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525" tIns="129525" rIns="129525" bIns="129525" anchor="t" anchorCtr="0">
            <a:noAutofit/>
          </a:bodyPr>
          <a:lstStyle>
            <a:lvl1pPr marL="457200" lvl="0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●"/>
              <a:defRPr sz="2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○"/>
              <a:defRPr sz="2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■"/>
              <a:defRPr sz="2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●"/>
              <a:defRPr sz="2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○"/>
              <a:defRPr sz="2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■"/>
              <a:defRPr sz="2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●"/>
              <a:defRPr sz="2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○"/>
              <a:defRPr sz="2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 panose="00000500000000000000"/>
              <a:buChar char="■"/>
              <a:defRPr sz="25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/>
          <p:nvPr/>
        </p:nvSpPr>
        <p:spPr>
          <a:xfrm>
            <a:off x="917700" y="5997339"/>
            <a:ext cx="8451600" cy="11331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  <a:effectLst>
            <a:outerShdw blurRad="71438" dist="57150" dir="2580000" algn="bl" rotWithShape="0">
              <a:srgbClr val="393639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36"/>
          <p:cNvSpPr txBox="1"/>
          <p:nvPr>
            <p:ph type="ctrTitle"/>
          </p:nvPr>
        </p:nvSpPr>
        <p:spPr>
          <a:xfrm>
            <a:off x="547500" y="3142370"/>
            <a:ext cx="9192000" cy="24798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300">
                <a:solidFill>
                  <a:schemeClr val="lt1"/>
                </a:solidFill>
              </a:rPr>
              <a:t>GS15</a:t>
            </a:r>
            <a:r>
              <a:rPr lang="en-GB" sz="6400"/>
              <a:t> </a:t>
            </a:r>
            <a:br>
              <a:rPr lang="en-GB" sz="6400"/>
            </a:br>
            <a:r>
              <a:rPr lang="en-GB" sz="5300"/>
              <a:t>Logiciel de vote crypté</a:t>
            </a:r>
            <a:endParaRPr lang="en-GB" sz="5300"/>
          </a:p>
        </p:txBody>
      </p:sp>
      <p:sp>
        <p:nvSpPr>
          <p:cNvPr id="506" name="Google Shape;506;p36"/>
          <p:cNvSpPr txBox="1"/>
          <p:nvPr>
            <p:ph type="subTitle" idx="1"/>
          </p:nvPr>
        </p:nvSpPr>
        <p:spPr>
          <a:xfrm>
            <a:off x="1159950" y="6154088"/>
            <a:ext cx="7967100" cy="8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Shijun CHEN et Bangqi SHI</a:t>
            </a:r>
            <a:endParaRPr lang="en-US" altLang="en-GB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1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78" name="Google Shape;578;p41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1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1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1" name="Google Shape;581;p41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Dépouillement</a:t>
            </a:r>
            <a:endParaRPr lang="en-US" altLang="en-GB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2767330"/>
            <a:ext cx="8334375" cy="6715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1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78" name="Google Shape;578;p41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1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1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1" name="Google Shape;581;p41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Dépouillement</a:t>
            </a:r>
            <a:endParaRPr lang="en-US" alt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2738120"/>
            <a:ext cx="929640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1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78" name="Google Shape;578;p41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1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1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1" name="Google Shape;581;p41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Dépouillement</a:t>
            </a:r>
            <a:endParaRPr lang="en-US" alt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2983230"/>
            <a:ext cx="88392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1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78" name="Google Shape;578;p41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1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1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1" name="Google Shape;581;p41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Verifier</a:t>
            </a:r>
            <a:endParaRPr lang="en-US" alt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2623185"/>
            <a:ext cx="8839200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60"/>
          <p:cNvSpPr txBox="1"/>
          <p:nvPr>
            <p:ph type="title"/>
          </p:nvPr>
        </p:nvSpPr>
        <p:spPr>
          <a:xfrm>
            <a:off x="547500" y="2940325"/>
            <a:ext cx="9192000" cy="20847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lt1"/>
                </a:solidFill>
              </a:rPr>
              <a:t>Merci!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1254760" y="5215255"/>
            <a:ext cx="834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Des explications plus détaillées sont écrites dans les </a:t>
            </a:r>
            <a:r>
              <a:rPr lang="en-US" altLang="zh-CN" sz="2000"/>
              <a:t>commentaires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/>
          <p:nvPr/>
        </p:nvSpPr>
        <p:spPr>
          <a:xfrm>
            <a:off x="3559290" y="5372657"/>
            <a:ext cx="2894100" cy="8301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  <a:effectLst>
            <a:outerShdw blurRad="57150" dist="57150" dir="2640000" algn="bl" rotWithShape="0">
              <a:srgbClr val="393639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38"/>
          <p:cNvSpPr/>
          <p:nvPr/>
        </p:nvSpPr>
        <p:spPr>
          <a:xfrm>
            <a:off x="571400" y="3966132"/>
            <a:ext cx="2894100" cy="8301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  <a:effectLst>
            <a:outerShdw blurRad="57150" dist="57150" dir="2640000" algn="bl" rotWithShape="0">
              <a:srgbClr val="393639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38"/>
          <p:cNvSpPr/>
          <p:nvPr/>
        </p:nvSpPr>
        <p:spPr>
          <a:xfrm>
            <a:off x="6943900" y="7033817"/>
            <a:ext cx="2894100" cy="8301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  <a:effectLst>
            <a:outerShdw blurRad="57150" dist="57150" dir="2640000" algn="bl" rotWithShape="0">
              <a:srgbClr val="393639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38"/>
          <p:cNvSpPr txBox="1"/>
          <p:nvPr>
            <p:ph type="title"/>
          </p:nvPr>
        </p:nvSpPr>
        <p:spPr>
          <a:xfrm>
            <a:off x="547500" y="4030182"/>
            <a:ext cx="28941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Front-End</a:t>
            </a:r>
            <a:endParaRPr lang="en-US" altLang="en-GB"/>
          </a:p>
        </p:txBody>
      </p:sp>
      <p:sp>
        <p:nvSpPr>
          <p:cNvPr id="528" name="Google Shape;528;p38"/>
          <p:cNvSpPr txBox="1"/>
          <p:nvPr>
            <p:ph type="title" idx="2"/>
          </p:nvPr>
        </p:nvSpPr>
        <p:spPr>
          <a:xfrm>
            <a:off x="1420975" y="3164957"/>
            <a:ext cx="1147200" cy="652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29" name="Google Shape;529;p38"/>
          <p:cNvSpPr txBox="1"/>
          <p:nvPr>
            <p:ph type="subTitle" idx="1"/>
          </p:nvPr>
        </p:nvSpPr>
        <p:spPr>
          <a:xfrm>
            <a:off x="547500" y="4956088"/>
            <a:ext cx="28941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PyQT5 GUI basé sur python</a:t>
            </a:r>
            <a:endParaRPr lang="en-US" altLang="en-GB"/>
          </a:p>
        </p:txBody>
      </p:sp>
      <p:sp>
        <p:nvSpPr>
          <p:cNvPr id="530" name="Google Shape;530;p38"/>
          <p:cNvSpPr txBox="1"/>
          <p:nvPr>
            <p:ph type="title" idx="3"/>
          </p:nvPr>
        </p:nvSpPr>
        <p:spPr>
          <a:xfrm>
            <a:off x="3696450" y="5430992"/>
            <a:ext cx="28941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Back-end</a:t>
            </a:r>
            <a:r>
              <a:rPr lang="en-GB"/>
              <a:t> </a:t>
            </a:r>
            <a:endParaRPr lang="en-GB"/>
          </a:p>
        </p:txBody>
      </p:sp>
      <p:sp>
        <p:nvSpPr>
          <p:cNvPr id="531" name="Google Shape;531;p38"/>
          <p:cNvSpPr txBox="1"/>
          <p:nvPr>
            <p:ph type="title" idx="4"/>
          </p:nvPr>
        </p:nvSpPr>
        <p:spPr>
          <a:xfrm>
            <a:off x="4569907" y="4565767"/>
            <a:ext cx="1147200" cy="652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32" name="Google Shape;532;p38"/>
          <p:cNvSpPr txBox="1"/>
          <p:nvPr>
            <p:ph type="subTitle" idx="5"/>
          </p:nvPr>
        </p:nvSpPr>
        <p:spPr>
          <a:xfrm>
            <a:off x="3696450" y="6356899"/>
            <a:ext cx="28941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</a:t>
            </a:r>
            <a:r>
              <a:rPr lang="en-GB"/>
              <a:t>erveur de socket basé sur python</a:t>
            </a:r>
            <a:endParaRPr lang="en-GB"/>
          </a:p>
        </p:txBody>
      </p:sp>
      <p:sp>
        <p:nvSpPr>
          <p:cNvPr id="533" name="Google Shape;533;p38"/>
          <p:cNvSpPr txBox="1"/>
          <p:nvPr>
            <p:ph type="title" idx="6"/>
          </p:nvPr>
        </p:nvSpPr>
        <p:spPr>
          <a:xfrm>
            <a:off x="6943950" y="7097867"/>
            <a:ext cx="2894100" cy="702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BD</a:t>
            </a:r>
            <a:endParaRPr lang="en-US" altLang="en-GB"/>
          </a:p>
        </p:txBody>
      </p:sp>
      <p:sp>
        <p:nvSpPr>
          <p:cNvPr id="534" name="Google Shape;534;p38"/>
          <p:cNvSpPr txBox="1"/>
          <p:nvPr>
            <p:ph type="title" idx="7"/>
          </p:nvPr>
        </p:nvSpPr>
        <p:spPr>
          <a:xfrm>
            <a:off x="7817400" y="6232642"/>
            <a:ext cx="1147200" cy="6525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535" name="Google Shape;535;p38"/>
          <p:cNvSpPr txBox="1"/>
          <p:nvPr>
            <p:ph type="subTitle" idx="8"/>
          </p:nvPr>
        </p:nvSpPr>
        <p:spPr>
          <a:xfrm>
            <a:off x="6943950" y="8023774"/>
            <a:ext cx="2894100" cy="10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CSV</a:t>
            </a:r>
            <a:r>
              <a:rPr lang="en-US" altLang="en-GB"/>
              <a:t>s</a:t>
            </a:r>
            <a:r>
              <a:rPr lang="en-GB"/>
              <a:t> comme base de données</a:t>
            </a:r>
            <a:endParaRPr lang="en-GB"/>
          </a:p>
        </p:txBody>
      </p:sp>
      <p:sp>
        <p:nvSpPr>
          <p:cNvPr id="545" name="Google Shape;545;p38"/>
          <p:cNvSpPr txBox="1"/>
          <p:nvPr>
            <p:ph type="ctrTitle" idx="21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</a:t>
            </a:r>
            <a:r>
              <a:rPr lang="en-GB">
                <a:solidFill>
                  <a:schemeClr val="lt2"/>
                </a:solidFill>
              </a:rPr>
              <a:t>pos</a:t>
            </a:r>
            <a:r>
              <a:rPr lang="en-GB">
                <a:solidFill>
                  <a:schemeClr val="accent2"/>
                </a:solidFill>
              </a:rPr>
              <a:t>ants</a:t>
            </a:r>
            <a:r>
              <a:rPr lang="en-GB"/>
              <a:t> </a:t>
            </a:r>
            <a:r>
              <a:rPr lang="en-GB">
                <a:solidFill>
                  <a:schemeClr val="lt1"/>
                </a:solidFill>
              </a:rPr>
              <a:t>du</a:t>
            </a:r>
            <a:r>
              <a:rPr lang="en-GB"/>
              <a:t> </a:t>
            </a:r>
            <a:r>
              <a:rPr lang="en-GB">
                <a:solidFill>
                  <a:schemeClr val="lt2"/>
                </a:solidFill>
              </a:rPr>
              <a:t>log</a:t>
            </a:r>
            <a:r>
              <a:rPr lang="en-GB">
                <a:solidFill>
                  <a:schemeClr val="accent1"/>
                </a:solidFill>
              </a:rPr>
              <a:t>ici</a:t>
            </a:r>
            <a:r>
              <a:rPr lang="en-GB">
                <a:solidFill>
                  <a:schemeClr val="lt1"/>
                </a:solidFill>
              </a:rPr>
              <a:t>el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46" name="Google Shape;546;p38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47" name="Google Shape;547;p38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38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38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37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13" name="Google Shape;513;p37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37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37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6" name="Google Shape;516;p37"/>
          <p:cNvSpPr txBox="1"/>
          <p:nvPr>
            <p:ph type="ctrTitle"/>
          </p:nvPr>
        </p:nvSpPr>
        <p:spPr>
          <a:xfrm>
            <a:off x="678945" y="133239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>
                <a:solidFill>
                  <a:schemeClr val="lt1"/>
                </a:solidFill>
              </a:rPr>
              <a:t>Idé</a:t>
            </a:r>
            <a:r>
              <a:rPr lang="en-GB">
                <a:solidFill>
                  <a:schemeClr val="lt2"/>
                </a:solidFill>
              </a:rPr>
              <a:t>es</a:t>
            </a:r>
            <a:r>
              <a:rPr lang="en-GB"/>
              <a:t> </a:t>
            </a:r>
            <a:r>
              <a:rPr lang="en-GB">
                <a:solidFill>
                  <a:schemeClr val="accent1"/>
                </a:solidFill>
              </a:rPr>
              <a:t>pri</a:t>
            </a:r>
            <a:r>
              <a:rPr lang="en-GB">
                <a:solidFill>
                  <a:schemeClr val="accent2"/>
                </a:solidFill>
              </a:rPr>
              <a:t>nci</a:t>
            </a:r>
            <a:r>
              <a:rPr lang="en-GB">
                <a:solidFill>
                  <a:schemeClr val="lt1"/>
                </a:solidFill>
              </a:rPr>
              <a:t>pal</a:t>
            </a:r>
            <a:r>
              <a:rPr lang="en-GB">
                <a:solidFill>
                  <a:schemeClr val="lt2"/>
                </a:solidFill>
              </a:rPr>
              <a:t>es</a:t>
            </a:r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3126740"/>
            <a:ext cx="9460230" cy="3178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1250" y="6223635"/>
            <a:ext cx="76504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Serveur A : le serveur principal, responsable de la plupart de la logique.</a:t>
            </a:r>
            <a:endParaRPr lang="zh-CN" altLang="en-US" sz="2400"/>
          </a:p>
          <a:p>
            <a:r>
              <a:rPr lang="zh-CN" altLang="en-US" sz="2400"/>
              <a:t>Serveur E : enregistre les votants et initialise les informations de vote</a:t>
            </a:r>
            <a:endParaRPr lang="zh-CN" altLang="en-US" sz="2400"/>
          </a:p>
          <a:p>
            <a:r>
              <a:rPr lang="zh-CN" altLang="en-US" sz="2400"/>
              <a:t>Serveur S : stocke les bulletins de vote et compte les votes</a:t>
            </a:r>
            <a:endParaRPr lang="zh-CN" altLang="en-US" sz="2400"/>
          </a:p>
          <a:p>
            <a:r>
              <a:rPr lang="zh-CN" altLang="en-US" sz="2400"/>
              <a:t>La communication du </a:t>
            </a:r>
            <a:r>
              <a:rPr lang="zh-CN" altLang="en-US" sz="2400">
                <a:solidFill>
                  <a:srgbClr val="FF0000"/>
                </a:solidFill>
              </a:rPr>
              <a:t>serveur A avec le client</a:t>
            </a:r>
            <a:r>
              <a:rPr lang="zh-CN" altLang="en-US" sz="2400"/>
              <a:t> est strictement cryptée. Pas de cryptage car les serveurs A, S et E ont un canal terrestre sécurisé entre eux.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/>
          <p:nvPr/>
        </p:nvSpPr>
        <p:spPr>
          <a:xfrm>
            <a:off x="917700" y="5195088"/>
            <a:ext cx="8451600" cy="249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  <a:effectLst>
            <a:outerShdw blurRad="57150" dist="57150" dir="2640000" algn="bl" rotWithShape="0">
              <a:srgbClr val="393639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5" name="Google Shape;555;p39"/>
          <p:cNvSpPr txBox="1"/>
          <p:nvPr>
            <p:ph type="title"/>
          </p:nvPr>
        </p:nvSpPr>
        <p:spPr>
          <a:xfrm>
            <a:off x="560070" y="1183005"/>
            <a:ext cx="9167495" cy="3423920"/>
          </a:xfrm>
          <a:prstGeom prst="rect">
            <a:avLst/>
          </a:prstGeom>
        </p:spPr>
        <p:txBody>
          <a:bodyPr spcFirstLastPara="1" wrap="square" lIns="32917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 sz="8800">
                <a:solidFill>
                  <a:schemeClr val="lt1"/>
                </a:solidFill>
              </a:rPr>
              <a:t>Cry</a:t>
            </a:r>
            <a:r>
              <a:rPr lang="en-GB" sz="8800">
                <a:solidFill>
                  <a:schemeClr val="lt2"/>
                </a:solidFill>
              </a:rPr>
              <a:t>pto</a:t>
            </a:r>
            <a:r>
              <a:rPr lang="en-GB" sz="8800">
                <a:solidFill>
                  <a:schemeClr val="accent1"/>
                </a:solidFill>
              </a:rPr>
              <a:t>gra</a:t>
            </a:r>
            <a:r>
              <a:rPr lang="en-GB" sz="8800">
                <a:solidFill>
                  <a:schemeClr val="accent2"/>
                </a:solidFill>
              </a:rPr>
              <a:t>phie</a:t>
            </a:r>
            <a:endParaRPr lang="en-GB" sz="8800">
              <a:solidFill>
                <a:schemeClr val="accent2"/>
              </a:solidFill>
            </a:endParaRPr>
          </a:p>
        </p:txBody>
      </p:sp>
      <p:sp>
        <p:nvSpPr>
          <p:cNvPr id="556" name="Google Shape;556;p39"/>
          <p:cNvSpPr txBox="1"/>
          <p:nvPr>
            <p:ph type="subTitle" idx="1"/>
          </p:nvPr>
        </p:nvSpPr>
        <p:spPr>
          <a:xfrm>
            <a:off x="1593215" y="4890135"/>
            <a:ext cx="7099935" cy="2600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Bulletin crypté</a:t>
            </a:r>
            <a:r>
              <a:rPr lang="en-US" altLang="en-GB"/>
              <a:t> avec</a:t>
            </a:r>
            <a:r>
              <a:rPr lang="en-GB"/>
              <a:t> Elgama</a:t>
            </a:r>
            <a:r>
              <a:rPr lang="en-US" altLang="en-GB"/>
              <a:t> + Canal vérifié par des signatures RSA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1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78" name="Google Shape;578;p41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1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1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1" name="Google Shape;581;p41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Elgama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8905" y="3991610"/>
            <a:ext cx="7677150" cy="3402330"/>
          </a:xfrm>
          <a:prstGeom prst="rect">
            <a:avLst/>
          </a:prstGeom>
        </p:spPr>
      </p:pic>
      <p:sp>
        <p:nvSpPr>
          <p:cNvPr id="2" name="Google Shape;581;p41"/>
          <p:cNvSpPr txBox="1"/>
          <p:nvPr/>
        </p:nvSpPr>
        <p:spPr>
          <a:xfrm>
            <a:off x="463045" y="2479205"/>
            <a:ext cx="9192000" cy="1159500"/>
          </a:xfrm>
          <a:prstGeom prst="rect">
            <a:avLst/>
          </a:prstGeom>
          <a:noFill/>
          <a:ln>
            <a:noFill/>
          </a:ln>
        </p:spPr>
        <p:txBody>
          <a:bodyPr wrap="square" lIns="129525" tIns="129525" rIns="129525" bIns="1295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Lexend Deca"/>
              <a:buNone/>
              <a:defRPr sz="5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Step1: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005" y="7807960"/>
            <a:ext cx="8089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Envoyer le cryptage Elgama requis h</a:t>
            </a:r>
            <a:endParaRPr lang="zh-CN" altLang="en-US" b="1"/>
          </a:p>
          <a:p>
            <a:r>
              <a:rPr lang="en-US" altLang="zh-CN" b="1"/>
              <a:t>*:Ici A=g^w est pour la vérification de la connaissance zéro</a:t>
            </a:r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1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78" name="Google Shape;578;p41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1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1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1" name="Google Shape;581;p41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Elgama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2" name="Google Shape;581;p41"/>
          <p:cNvSpPr txBox="1"/>
          <p:nvPr/>
        </p:nvSpPr>
        <p:spPr>
          <a:xfrm>
            <a:off x="390655" y="2119160"/>
            <a:ext cx="9192000" cy="1159500"/>
          </a:xfrm>
          <a:prstGeom prst="rect">
            <a:avLst/>
          </a:prstGeom>
          <a:noFill/>
          <a:ln>
            <a:noFill/>
          </a:ln>
        </p:spPr>
        <p:txBody>
          <a:bodyPr wrap="square" lIns="129525" tIns="129525" rIns="129525" bIns="1295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Lexend Deca"/>
              <a:buNone/>
              <a:defRPr sz="5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Step2: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7150" y="3775075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Client:</a:t>
            </a:r>
            <a:endParaRPr lang="en-US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740" y="3415030"/>
            <a:ext cx="54483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1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78" name="Google Shape;578;p41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1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1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1" name="Google Shape;581;p41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Elgama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2" name="Google Shape;581;p41"/>
          <p:cNvSpPr txBox="1"/>
          <p:nvPr/>
        </p:nvSpPr>
        <p:spPr>
          <a:xfrm>
            <a:off x="390655" y="2119160"/>
            <a:ext cx="9192000" cy="1159500"/>
          </a:xfrm>
          <a:prstGeom prst="rect">
            <a:avLst/>
          </a:prstGeom>
          <a:noFill/>
          <a:ln>
            <a:noFill/>
          </a:ln>
        </p:spPr>
        <p:txBody>
          <a:bodyPr wrap="square" lIns="129525" tIns="129525" rIns="129525" bIns="1295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Lexend Deca"/>
              <a:buNone/>
              <a:defRPr sz="5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Step2:</a:t>
            </a:r>
            <a:endParaRPr lang="en-US" altLang="en-GB">
              <a:solidFill>
                <a:schemeClr val="accent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3343275"/>
            <a:ext cx="883920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1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78" name="Google Shape;578;p41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1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1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1" name="Google Shape;581;p41"/>
          <p:cNvSpPr txBox="1"/>
          <p:nvPr>
            <p:ph type="ctrTitle"/>
          </p:nvPr>
        </p:nvSpPr>
        <p:spPr>
          <a:xfrm>
            <a:off x="547500" y="1409865"/>
            <a:ext cx="9192000" cy="1159500"/>
          </a:xfrm>
          <a:prstGeom prst="rect">
            <a:avLst/>
          </a:prstGeom>
        </p:spPr>
        <p:txBody>
          <a:bodyPr spcFirstLastPara="1" wrap="square" lIns="129525" tIns="129525" rIns="129525" bIns="1295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Elgama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2" name="Google Shape;581;p41"/>
          <p:cNvSpPr txBox="1"/>
          <p:nvPr/>
        </p:nvSpPr>
        <p:spPr>
          <a:xfrm>
            <a:off x="390655" y="2119160"/>
            <a:ext cx="9192000" cy="1159500"/>
          </a:xfrm>
          <a:prstGeom prst="rect">
            <a:avLst/>
          </a:prstGeom>
          <a:noFill/>
          <a:ln>
            <a:noFill/>
          </a:ln>
        </p:spPr>
        <p:txBody>
          <a:bodyPr wrap="square" lIns="129525" tIns="129525" rIns="129525" bIns="1295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Lexend Deca"/>
              <a:buNone/>
              <a:defRPr sz="52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00"/>
              <a:buFont typeface="Bebas Neue" panose="020B0606020202050201"/>
              <a:buNone/>
              <a:defRPr sz="7400" b="1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Step3:</a:t>
            </a:r>
            <a:endParaRPr lang="en-US" altLang="en-GB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2960" y="3487420"/>
            <a:ext cx="3024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Serveur:</a:t>
            </a:r>
            <a:endParaRPr lang="en-US" altLang="zh-CN" sz="40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3074670"/>
            <a:ext cx="5200650" cy="1276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5" y="4495165"/>
            <a:ext cx="6518275" cy="5433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2"/>
          <p:cNvSpPr/>
          <p:nvPr/>
        </p:nvSpPr>
        <p:spPr>
          <a:xfrm>
            <a:off x="750995" y="2623185"/>
            <a:ext cx="8505300" cy="37284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  <a:effectLst>
            <a:outerShdw blurRad="57150" dist="57150" dir="2640000" algn="bl" rotWithShape="0">
              <a:srgbClr val="393639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1" name="Google Shape;591;p42"/>
          <p:cNvSpPr txBox="1"/>
          <p:nvPr>
            <p:ph type="subTitle" idx="1"/>
          </p:nvPr>
        </p:nvSpPr>
        <p:spPr>
          <a:xfrm>
            <a:off x="1163955" y="2767330"/>
            <a:ext cx="7680325" cy="3068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Difficile pour ordinateur de calculer A = (g^response) * (g^cn)^challenge sans mod p</a:t>
            </a:r>
            <a:endParaRPr lang="en-US" altLang="en-GB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mais car “reponse” un nombre negativement tres grand donc impossible de appliquer</a:t>
            </a:r>
            <a:endParaRPr lang="en-US" altLang="en-GB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l’exponentiation rapide</a:t>
            </a:r>
            <a:endParaRPr lang="en-US" altLang="en-GB" sz="2400"/>
          </a:p>
        </p:txBody>
      </p:sp>
      <p:sp>
        <p:nvSpPr>
          <p:cNvPr id="592" name="Google Shape;592;p42"/>
          <p:cNvSpPr txBox="1"/>
          <p:nvPr>
            <p:ph type="title"/>
          </p:nvPr>
        </p:nvSpPr>
        <p:spPr>
          <a:xfrm>
            <a:off x="-1264790" y="1039123"/>
            <a:ext cx="9192000" cy="1491000"/>
          </a:xfrm>
          <a:prstGeom prst="rect">
            <a:avLst/>
          </a:prstGeom>
        </p:spPr>
        <p:txBody>
          <a:bodyPr spcFirstLastPara="1" wrap="square" lIns="129525" tIns="129525" rIns="129525" bIns="12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lt1"/>
                </a:solidFill>
              </a:rPr>
              <a:t>Difficulte</a:t>
            </a:r>
            <a:r>
              <a:rPr lang="en-US" altLang="en-GB">
                <a:solidFill>
                  <a:schemeClr val="lt1"/>
                </a:solidFill>
              </a:rPr>
              <a:t> </a:t>
            </a:r>
            <a:endParaRPr lang="en-US" altLang="en-GB"/>
          </a:p>
        </p:txBody>
      </p:sp>
      <p:grpSp>
        <p:nvGrpSpPr>
          <p:cNvPr id="593" name="Google Shape;593;p42"/>
          <p:cNvGrpSpPr/>
          <p:nvPr/>
        </p:nvGrpSpPr>
        <p:grpSpPr>
          <a:xfrm>
            <a:off x="571400" y="585675"/>
            <a:ext cx="703200" cy="497500"/>
            <a:chOff x="571400" y="585675"/>
            <a:chExt cx="703200" cy="497500"/>
          </a:xfrm>
        </p:grpSpPr>
        <p:cxnSp>
          <p:nvCxnSpPr>
            <p:cNvPr id="594" name="Google Shape;594;p42"/>
            <p:cNvCxnSpPr/>
            <p:nvPr/>
          </p:nvCxnSpPr>
          <p:spPr>
            <a:xfrm>
              <a:off x="571400" y="5856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2"/>
            <p:cNvCxnSpPr/>
            <p:nvPr/>
          </p:nvCxnSpPr>
          <p:spPr>
            <a:xfrm>
              <a:off x="571400" y="83442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2"/>
            <p:cNvCxnSpPr/>
            <p:nvPr/>
          </p:nvCxnSpPr>
          <p:spPr>
            <a:xfrm>
              <a:off x="571400" y="1083175"/>
              <a:ext cx="703200" cy="0"/>
            </a:xfrm>
            <a:prstGeom prst="straightConnector1">
              <a:avLst/>
            </a:prstGeom>
            <a:noFill/>
            <a:ln w="28575" cap="flat" cmpd="sng">
              <a:solidFill>
                <a:srgbClr val="39363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7" name="Google Shape;597;p42"/>
          <p:cNvSpPr/>
          <p:nvPr/>
        </p:nvSpPr>
        <p:spPr>
          <a:xfrm>
            <a:off x="3343401" y="9391964"/>
            <a:ext cx="497937" cy="497494"/>
          </a:xfrm>
          <a:custGeom>
            <a:avLst/>
            <a:gdLst/>
            <a:ahLst/>
            <a:cxnLst/>
            <a:rect l="l" t="t" r="r" b="b"/>
            <a:pathLst>
              <a:path w="5618" h="5613" fill="none" extrusionOk="0">
                <a:moveTo>
                  <a:pt x="5618" y="2807"/>
                </a:moveTo>
                <a:cubicBezTo>
                  <a:pt x="5618" y="4357"/>
                  <a:pt x="4358" y="5613"/>
                  <a:pt x="2807" y="5613"/>
                </a:cubicBezTo>
                <a:cubicBezTo>
                  <a:pt x="1261" y="5613"/>
                  <a:pt x="1" y="4357"/>
                  <a:pt x="1" y="2807"/>
                </a:cubicBezTo>
                <a:cubicBezTo>
                  <a:pt x="1" y="1256"/>
                  <a:pt x="1261" y="0"/>
                  <a:pt x="2807" y="0"/>
                </a:cubicBezTo>
                <a:cubicBezTo>
                  <a:pt x="4358" y="0"/>
                  <a:pt x="5618" y="1256"/>
                  <a:pt x="5618" y="2807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42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1082040" y="5215890"/>
            <a:ext cx="8122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/>
              <a:t>Resolution:</a:t>
            </a:r>
            <a:endParaRPr lang="en-US" altLang="zh-CN" sz="1800" b="1"/>
          </a:p>
          <a:p>
            <a:r>
              <a:rPr lang="en-US" altLang="zh-CN" sz="1800" b="1"/>
              <a:t>(a*b)%p = a%p * b%p %p</a:t>
            </a:r>
            <a:endParaRPr lang="en-US" altLang="zh-CN" sz="1800" b="1"/>
          </a:p>
          <a:p>
            <a:r>
              <a:rPr lang="en-US" altLang="zh-CN" sz="1800" b="1"/>
              <a:t>on simplifier l’exponentiation par Montgomery(similaire que l’exponentiation rapide)</a:t>
            </a:r>
            <a:endParaRPr lang="en-US" altLang="zh-CN" sz="1800" b="1"/>
          </a:p>
          <a:p>
            <a:r>
              <a:rPr lang="en-US" altLang="zh-CN" sz="1800" b="1"/>
              <a:t>g^reponse = g^(w-reponse)    negativement grande</a:t>
            </a:r>
            <a:endParaRPr lang="en-US" altLang="zh-CN" sz="1800" b="1"/>
          </a:p>
          <a:p>
            <a:r>
              <a:rPr lang="en-US" altLang="zh-CN" sz="1800" b="1"/>
              <a:t>=g^-(reponse - w)</a:t>
            </a:r>
            <a:endParaRPr lang="en-US" altLang="zh-CN" sz="1800" b="1"/>
          </a:p>
          <a:p>
            <a:r>
              <a:rPr lang="en-US" altLang="zh-CN" sz="1800" b="1"/>
              <a:t>=&gt; A = pcn^challenge / g^(cn-w*challenge)</a:t>
            </a:r>
            <a:endParaRPr lang="en-US" altLang="zh-CN" sz="1800" b="1"/>
          </a:p>
          <a:p>
            <a:r>
              <a:rPr lang="en-US" altLang="zh-CN" sz="1800" b="1"/>
              <a:t>(a/b)%p =  a%p * b^(p-2)%p %p   (Petit théorème de Fermat a^(p-2) = 1/a)</a:t>
            </a:r>
            <a:endParaRPr lang="en-US" altLang="zh-CN" sz="1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3185" y="7807325"/>
            <a:ext cx="7143750" cy="22002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05,&quot;width&quot;:11745}"/>
</p:tagLst>
</file>

<file path=ppt/theme/theme1.xml><?xml version="1.0" encoding="utf-8"?>
<a:theme xmlns:a="http://schemas.openxmlformats.org/drawingml/2006/main" name="Cloud E-Mail Social Media IG Posts by Slidesgo">
  <a:themeElements>
    <a:clrScheme name="Simple Light">
      <a:dk1>
        <a:srgbClr val="393639"/>
      </a:dk1>
      <a:lt1>
        <a:srgbClr val="424BB9"/>
      </a:lt1>
      <a:dk2>
        <a:srgbClr val="FFFFFF"/>
      </a:dk2>
      <a:lt2>
        <a:srgbClr val="FF6A46"/>
      </a:lt2>
      <a:accent1>
        <a:srgbClr val="FFC838"/>
      </a:accent1>
      <a:accent2>
        <a:srgbClr val="32AFAF"/>
      </a:accent2>
      <a:accent3>
        <a:srgbClr val="F3F3F3"/>
      </a:accent3>
      <a:accent4>
        <a:srgbClr val="999999"/>
      </a:accent4>
      <a:accent5>
        <a:srgbClr val="FFFFFF"/>
      </a:accent5>
      <a:accent6>
        <a:srgbClr val="FFFFFF"/>
      </a:accent6>
      <a:hlink>
        <a:srgbClr val="3936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WPS 演示</Application>
  <PresentationFormat/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Arial</vt:lpstr>
      <vt:lpstr>Lexend Deca</vt:lpstr>
      <vt:lpstr>Bebas Neue</vt:lpstr>
      <vt:lpstr>Segoe Print</vt:lpstr>
      <vt:lpstr>Poppins</vt:lpstr>
      <vt:lpstr>微软雅黑</vt:lpstr>
      <vt:lpstr>Arial Unicode MS</vt:lpstr>
      <vt:lpstr>Cloud E-Mail Social Media IG Posts by Slidesgo</vt:lpstr>
      <vt:lpstr>GS15  Logiciel de vote crypté</vt:lpstr>
      <vt:lpstr>Composants du logiciel</vt:lpstr>
      <vt:lpstr> Idées principales</vt:lpstr>
      <vt:lpstr> Cryptographie</vt:lpstr>
      <vt:lpstr>Elgama</vt:lpstr>
      <vt:lpstr>Elgama</vt:lpstr>
      <vt:lpstr>Elgama</vt:lpstr>
      <vt:lpstr>Elgama</vt:lpstr>
      <vt:lpstr>Difficulte </vt:lpstr>
      <vt:lpstr>Dépouillement</vt:lpstr>
      <vt:lpstr>Dépouillement</vt:lpstr>
      <vt:lpstr>Dépouillement</vt:lpstr>
      <vt:lpstr>Verifier</vt:lpstr>
      <vt:lpstr>Merci!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GS15  Logiciel de vote crypté</dc:title>
  <dc:creator/>
  <cp:lastModifiedBy>叫什么好呢</cp:lastModifiedBy>
  <cp:revision>3</cp:revision>
  <dcterms:created xsi:type="dcterms:W3CDTF">2022-01-11T12:53:00Z</dcterms:created>
  <dcterms:modified xsi:type="dcterms:W3CDTF">2022-01-11T17:51:13Z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E97ED463628446C981716E5CA093575B</vt:lpwstr>
  </property>
  <property fmtid="{D5CDD505-2E9C-101B-9397-08002B2CF9AE}" pid="3" name="KSOProductBuildVer">
    <vt:lpwstr>2052-11.1.0.11194</vt:lpwstr>
  </property>
</Properties>
</file>