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8"/>
  </p:notesMasterIdLst>
  <p:sldIdLst>
    <p:sldId id="1864" r:id="rId5"/>
    <p:sldId id="1845" r:id="rId6"/>
    <p:sldId id="1849" r:id="rId7"/>
    <p:sldId id="1868" r:id="rId8"/>
    <p:sldId id="1869" r:id="rId9"/>
    <p:sldId id="1871" r:id="rId10"/>
    <p:sldId id="1873" r:id="rId11"/>
    <p:sldId id="1874" r:id="rId12"/>
    <p:sldId id="1878" r:id="rId13"/>
    <p:sldId id="1875" r:id="rId14"/>
    <p:sldId id="1877" r:id="rId15"/>
    <p:sldId id="1858" r:id="rId16"/>
    <p:sldId id="1867"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2A721-D0F3-45F3-A037-0918FFD024E8}" v="1" dt="2021-05-03T22:02:15.543"/>
    <p1510:client id="{749975CD-3D4D-45A0-9760-7AE3D292A9D3}" v="26" dt="2021-05-03T06:25:48.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24" autoAdjust="0"/>
  </p:normalViewPr>
  <p:slideViewPr>
    <p:cSldViewPr snapToGrid="0">
      <p:cViewPr varScale="1">
        <p:scale>
          <a:sx n="86" d="100"/>
          <a:sy n="86" d="100"/>
        </p:scale>
        <p:origin x="562" y="58"/>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e Al-Aitani" userId="4278f4cd476d16ba" providerId="LiveId" clId="{749975CD-3D4D-45A0-9760-7AE3D292A9D3}"/>
    <pc:docChg chg="undo redo custSel addSld delSld modSld">
      <pc:chgData name="Jude Al-Aitani" userId="4278f4cd476d16ba" providerId="LiveId" clId="{749975CD-3D4D-45A0-9760-7AE3D292A9D3}" dt="2021-05-03T06:30:58.358" v="510" actId="11"/>
      <pc:docMkLst>
        <pc:docMk/>
      </pc:docMkLst>
      <pc:sldChg chg="addSp delSp modSp mod modTransition modClrScheme chgLayout">
        <pc:chgData name="Jude Al-Aitani" userId="4278f4cd476d16ba" providerId="LiveId" clId="{749975CD-3D4D-45A0-9760-7AE3D292A9D3}" dt="2021-05-03T06:02:45.866" v="237"/>
        <pc:sldMkLst>
          <pc:docMk/>
          <pc:sldMk cId="803542810" sldId="1845"/>
        </pc:sldMkLst>
        <pc:spChg chg="mod">
          <ac:chgData name="Jude Al-Aitani" userId="4278f4cd476d16ba" providerId="LiveId" clId="{749975CD-3D4D-45A0-9760-7AE3D292A9D3}" dt="2021-05-03T05:53:54.081" v="165" actId="255"/>
          <ac:spMkLst>
            <pc:docMk/>
            <pc:sldMk cId="803542810" sldId="1845"/>
            <ac:spMk id="4" creationId="{FD9E38B3-4686-8247-9625-49018D29F408}"/>
          </ac:spMkLst>
        </pc:spChg>
        <pc:spChg chg="add del mod">
          <ac:chgData name="Jude Al-Aitani" userId="4278f4cd476d16ba" providerId="LiveId" clId="{749975CD-3D4D-45A0-9760-7AE3D292A9D3}" dt="2021-05-03T05:58:02.196" v="216" actId="27636"/>
          <ac:spMkLst>
            <pc:docMk/>
            <pc:sldMk cId="803542810" sldId="1845"/>
            <ac:spMk id="6" creationId="{7DCBA01B-ECA4-4938-872A-B38BEB13AC06}"/>
          </ac:spMkLst>
        </pc:spChg>
        <pc:spChg chg="add del mod">
          <ac:chgData name="Jude Al-Aitani" userId="4278f4cd476d16ba" providerId="LiveId" clId="{749975CD-3D4D-45A0-9760-7AE3D292A9D3}" dt="2021-05-03T05:45:32.074" v="143" actId="26606"/>
          <ac:spMkLst>
            <pc:docMk/>
            <pc:sldMk cId="803542810" sldId="1845"/>
            <ac:spMk id="12" creationId="{C4D5DF3C-B212-4B13-9EE6-F0AD03968C89}"/>
          </ac:spMkLst>
        </pc:spChg>
        <pc:graphicFrameChg chg="add del">
          <ac:chgData name="Jude Al-Aitani" userId="4278f4cd476d16ba" providerId="LiveId" clId="{749975CD-3D4D-45A0-9760-7AE3D292A9D3}" dt="2021-05-03T05:45:32.074" v="143" actId="26606"/>
          <ac:graphicFrameMkLst>
            <pc:docMk/>
            <pc:sldMk cId="803542810" sldId="1845"/>
            <ac:graphicFrameMk id="8" creationId="{7A1BC0DB-F279-433F-86FA-6697F8D833F6}"/>
          </ac:graphicFrameMkLst>
        </pc:graphicFrameChg>
      </pc:sldChg>
      <pc:sldChg chg="modSp mod modTransition setBg modClrScheme chgLayout">
        <pc:chgData name="Jude Al-Aitani" userId="4278f4cd476d16ba" providerId="LiveId" clId="{749975CD-3D4D-45A0-9760-7AE3D292A9D3}" dt="2021-05-03T06:02:49.537" v="238"/>
        <pc:sldMkLst>
          <pc:docMk/>
          <pc:sldMk cId="394783395" sldId="1849"/>
        </pc:sldMkLst>
        <pc:spChg chg="mod">
          <ac:chgData name="Jude Al-Aitani" userId="4278f4cd476d16ba" providerId="LiveId" clId="{749975CD-3D4D-45A0-9760-7AE3D292A9D3}" dt="2021-05-03T05:58:36.953" v="223" actId="20577"/>
          <ac:spMkLst>
            <pc:docMk/>
            <pc:sldMk cId="394783395" sldId="1849"/>
            <ac:spMk id="3" creationId="{EF99585A-5E1F-40FA-8E64-BB4F04611657}"/>
          </ac:spMkLst>
        </pc:spChg>
        <pc:spChg chg="mod">
          <ac:chgData name="Jude Al-Aitani" userId="4278f4cd476d16ba" providerId="LiveId" clId="{749975CD-3D4D-45A0-9760-7AE3D292A9D3}" dt="2021-05-03T05:58:21.138" v="220" actId="14100"/>
          <ac:spMkLst>
            <pc:docMk/>
            <pc:sldMk cId="394783395" sldId="1849"/>
            <ac:spMk id="5" creationId="{D1262CD5-AD01-42E3-9173-97C12BB0D9B8}"/>
          </ac:spMkLst>
        </pc:spChg>
      </pc:sldChg>
      <pc:sldChg chg="addSp delSp modSp mod modTransition modClrScheme chgLayout">
        <pc:chgData name="Jude Al-Aitani" userId="4278f4cd476d16ba" providerId="LiveId" clId="{749975CD-3D4D-45A0-9760-7AE3D292A9D3}" dt="2021-05-03T06:30:19.718" v="503" actId="12"/>
        <pc:sldMkLst>
          <pc:docMk/>
          <pc:sldMk cId="4244761525" sldId="1858"/>
        </pc:sldMkLst>
        <pc:spChg chg="add del mod">
          <ac:chgData name="Jude Al-Aitani" userId="4278f4cd476d16ba" providerId="LiveId" clId="{749975CD-3D4D-45A0-9760-7AE3D292A9D3}" dt="2021-05-03T06:09:28.659" v="287" actId="26606"/>
          <ac:spMkLst>
            <pc:docMk/>
            <pc:sldMk cId="4244761525" sldId="1858"/>
            <ac:spMk id="3" creationId="{17155E1D-F4AD-41A7-B948-E2D246CCFE8A}"/>
          </ac:spMkLst>
        </pc:spChg>
        <pc:spChg chg="mod">
          <ac:chgData name="Jude Al-Aitani" userId="4278f4cd476d16ba" providerId="LiveId" clId="{749975CD-3D4D-45A0-9760-7AE3D292A9D3}" dt="2021-05-03T06:13:35.129" v="327" actId="1076"/>
          <ac:spMkLst>
            <pc:docMk/>
            <pc:sldMk cId="4244761525" sldId="1858"/>
            <ac:spMk id="4" creationId="{FD9E38B3-4686-8247-9625-49018D29F408}"/>
          </ac:spMkLst>
        </pc:spChg>
        <pc:spChg chg="add del mod">
          <ac:chgData name="Jude Al-Aitani" userId="4278f4cd476d16ba" providerId="LiveId" clId="{749975CD-3D4D-45A0-9760-7AE3D292A9D3}" dt="2021-05-03T06:09:28.646" v="286" actId="26606"/>
          <ac:spMkLst>
            <pc:docMk/>
            <pc:sldMk cId="4244761525" sldId="1858"/>
            <ac:spMk id="10" creationId="{D50F54EA-8E75-46E4-8441-0F3BB6899BE5}"/>
          </ac:spMkLst>
        </pc:spChg>
        <pc:spChg chg="add del mod">
          <ac:chgData name="Jude Al-Aitani" userId="4278f4cd476d16ba" providerId="LiveId" clId="{749975CD-3D4D-45A0-9760-7AE3D292A9D3}" dt="2021-05-03T06:30:19.718" v="503" actId="12"/>
          <ac:spMkLst>
            <pc:docMk/>
            <pc:sldMk cId="4244761525" sldId="1858"/>
            <ac:spMk id="12" creationId="{17155E1D-F4AD-41A7-B948-E2D246CCFE8A}"/>
          </ac:spMkLst>
        </pc:spChg>
        <pc:spChg chg="add del mod">
          <ac:chgData name="Jude Al-Aitani" userId="4278f4cd476d16ba" providerId="LiveId" clId="{749975CD-3D4D-45A0-9760-7AE3D292A9D3}" dt="2021-05-03T06:10:49.182" v="308" actId="26606"/>
          <ac:spMkLst>
            <pc:docMk/>
            <pc:sldMk cId="4244761525" sldId="1858"/>
            <ac:spMk id="18" creationId="{784FD03E-8D53-47F3-83A7-568AA8B69A70}"/>
          </ac:spMkLst>
        </pc:spChg>
        <pc:spChg chg="add del mod">
          <ac:chgData name="Jude Al-Aitani" userId="4278f4cd476d16ba" providerId="LiveId" clId="{749975CD-3D4D-45A0-9760-7AE3D292A9D3}" dt="2021-05-03T06:11:22.526" v="310" actId="26606"/>
          <ac:spMkLst>
            <pc:docMk/>
            <pc:sldMk cId="4244761525" sldId="1858"/>
            <ac:spMk id="20" creationId="{8962E8FB-C707-44C9-9FA4-508B0DD81C40}"/>
          </ac:spMkLst>
        </pc:spChg>
        <pc:graphicFrameChg chg="add del">
          <ac:chgData name="Jude Al-Aitani" userId="4278f4cd476d16ba" providerId="LiveId" clId="{749975CD-3D4D-45A0-9760-7AE3D292A9D3}" dt="2021-05-03T06:09:28.646" v="286" actId="26606"/>
          <ac:graphicFrameMkLst>
            <pc:docMk/>
            <pc:sldMk cId="4244761525" sldId="1858"/>
            <ac:graphicFrameMk id="6" creationId="{0C342CE5-6F21-4A5C-BFBA-A9F03C257139}"/>
          </ac:graphicFrameMkLst>
        </pc:graphicFrameChg>
        <pc:graphicFrameChg chg="add del">
          <ac:chgData name="Jude Al-Aitani" userId="4278f4cd476d16ba" providerId="LiveId" clId="{749975CD-3D4D-45A0-9760-7AE3D292A9D3}" dt="2021-05-03T06:10:49.182" v="308" actId="26606"/>
          <ac:graphicFrameMkLst>
            <pc:docMk/>
            <pc:sldMk cId="4244761525" sldId="1858"/>
            <ac:graphicFrameMk id="14" creationId="{6DE15783-4C45-4E59-8883-A78D7FBB2C17}"/>
          </ac:graphicFrameMkLst>
        </pc:graphicFrameChg>
        <pc:graphicFrameChg chg="add del">
          <ac:chgData name="Jude Al-Aitani" userId="4278f4cd476d16ba" providerId="LiveId" clId="{749975CD-3D4D-45A0-9760-7AE3D292A9D3}" dt="2021-05-03T06:11:22.526" v="310" actId="26606"/>
          <ac:graphicFrameMkLst>
            <pc:docMk/>
            <pc:sldMk cId="4244761525" sldId="1858"/>
            <ac:graphicFrameMk id="21" creationId="{0DE6E909-A46E-44BE-A3DD-2164FD2CD223}"/>
          </ac:graphicFrameMkLst>
        </pc:graphicFrameChg>
      </pc:sldChg>
      <pc:sldChg chg="addSp modSp mod modTransition modClrScheme chgLayout">
        <pc:chgData name="Jude Al-Aitani" userId="4278f4cd476d16ba" providerId="LiveId" clId="{749975CD-3D4D-45A0-9760-7AE3D292A9D3}" dt="2021-05-03T05:57:41.794" v="213" actId="20577"/>
        <pc:sldMkLst>
          <pc:docMk/>
          <pc:sldMk cId="1543265293" sldId="1864"/>
        </pc:sldMkLst>
        <pc:spChg chg="add mod">
          <ac:chgData name="Jude Al-Aitani" userId="4278f4cd476d16ba" providerId="LiveId" clId="{749975CD-3D4D-45A0-9760-7AE3D292A9D3}" dt="2021-05-03T05:56:37.974" v="197" actId="20577"/>
          <ac:spMkLst>
            <pc:docMk/>
            <pc:sldMk cId="1543265293" sldId="1864"/>
            <ac:spMk id="71" creationId="{69153DF4-C367-4885-91D0-72CFECFD72D1}"/>
          </ac:spMkLst>
        </pc:spChg>
        <pc:spChg chg="mod">
          <ac:chgData name="Jude Al-Aitani" userId="4278f4cd476d16ba" providerId="LiveId" clId="{749975CD-3D4D-45A0-9760-7AE3D292A9D3}" dt="2021-05-03T05:57:41.794" v="213" actId="20577"/>
          <ac:spMkLst>
            <pc:docMk/>
            <pc:sldMk cId="1543265293" sldId="1864"/>
            <ac:spMk id="3074" creationId="{ED2DB031-9003-4F74-A88F-FE2A2ABABC72}"/>
          </ac:spMkLst>
        </pc:spChg>
      </pc:sldChg>
      <pc:sldChg chg="modSp mod modTransition modClrScheme chgLayout">
        <pc:chgData name="Jude Al-Aitani" userId="4278f4cd476d16ba" providerId="LiveId" clId="{749975CD-3D4D-45A0-9760-7AE3D292A9D3}" dt="2021-05-03T06:23:54.090" v="464" actId="27636"/>
        <pc:sldMkLst>
          <pc:docMk/>
          <pc:sldMk cId="3366527757" sldId="1867"/>
        </pc:sldMkLst>
        <pc:spChg chg="mod">
          <ac:chgData name="Jude Al-Aitani" userId="4278f4cd476d16ba" providerId="LiveId" clId="{749975CD-3D4D-45A0-9760-7AE3D292A9D3}" dt="2021-05-03T06:23:54.090" v="464" actId="27636"/>
          <ac:spMkLst>
            <pc:docMk/>
            <pc:sldMk cId="3366527757" sldId="1867"/>
            <ac:spMk id="3" creationId="{68675CE5-70A2-411D-881E-7B75B82931F4}"/>
          </ac:spMkLst>
        </pc:spChg>
        <pc:spChg chg="mod">
          <ac:chgData name="Jude Al-Aitani" userId="4278f4cd476d16ba" providerId="LiveId" clId="{749975CD-3D4D-45A0-9760-7AE3D292A9D3}" dt="2021-05-03T06:23:43.935" v="462" actId="1076"/>
          <ac:spMkLst>
            <pc:docMk/>
            <pc:sldMk cId="3366527757" sldId="1867"/>
            <ac:spMk id="4" creationId="{9DA36B3A-558B-413E-877B-7275290AB783}"/>
          </ac:spMkLst>
        </pc:spChg>
      </pc:sldChg>
      <pc:sldChg chg="modSp mod modTransition modClrScheme chgLayout">
        <pc:chgData name="Jude Al-Aitani" userId="4278f4cd476d16ba" providerId="LiveId" clId="{749975CD-3D4D-45A0-9760-7AE3D292A9D3}" dt="2021-05-03T06:02:51.089" v="239"/>
        <pc:sldMkLst>
          <pc:docMk/>
          <pc:sldMk cId="3136655912" sldId="1868"/>
        </pc:sldMkLst>
        <pc:spChg chg="mod">
          <ac:chgData name="Jude Al-Aitani" userId="4278f4cd476d16ba" providerId="LiveId" clId="{749975CD-3D4D-45A0-9760-7AE3D292A9D3}" dt="2021-05-03T05:59:49.567" v="227" actId="26606"/>
          <ac:spMkLst>
            <pc:docMk/>
            <pc:sldMk cId="3136655912" sldId="1868"/>
            <ac:spMk id="2" creationId="{4F9F1323-5180-418A-A209-A0F6296153D8}"/>
          </ac:spMkLst>
        </pc:spChg>
        <pc:spChg chg="mod">
          <ac:chgData name="Jude Al-Aitani" userId="4278f4cd476d16ba" providerId="LiveId" clId="{749975CD-3D4D-45A0-9760-7AE3D292A9D3}" dt="2021-05-03T06:01:30.690" v="236" actId="14100"/>
          <ac:spMkLst>
            <pc:docMk/>
            <pc:sldMk cId="3136655912" sldId="1868"/>
            <ac:spMk id="3" creationId="{982ED5F9-F90B-452B-9AF1-F7DB6DAE70D3}"/>
          </ac:spMkLst>
        </pc:spChg>
      </pc:sldChg>
      <pc:sldChg chg="addSp delSp modSp mod modTransition modClrScheme chgLayout">
        <pc:chgData name="Jude Al-Aitani" userId="4278f4cd476d16ba" providerId="LiveId" clId="{749975CD-3D4D-45A0-9760-7AE3D292A9D3}" dt="2021-05-03T06:02:52.874" v="240"/>
        <pc:sldMkLst>
          <pc:docMk/>
          <pc:sldMk cId="3291185819" sldId="1869"/>
        </pc:sldMkLst>
        <pc:spChg chg="mod">
          <ac:chgData name="Jude Al-Aitani" userId="4278f4cd476d16ba" providerId="LiveId" clId="{749975CD-3D4D-45A0-9760-7AE3D292A9D3}" dt="2021-05-03T06:01:12.458" v="235" actId="2710"/>
          <ac:spMkLst>
            <pc:docMk/>
            <pc:sldMk cId="3291185819" sldId="1869"/>
            <ac:spMk id="3" creationId="{C588E56B-1E36-452C-9B67-BC68FD4D564E}"/>
          </ac:spMkLst>
        </pc:spChg>
        <pc:spChg chg="add del mod">
          <ac:chgData name="Jude Al-Aitani" userId="4278f4cd476d16ba" providerId="LiveId" clId="{749975CD-3D4D-45A0-9760-7AE3D292A9D3}" dt="2021-05-03T06:00:53.151" v="230" actId="478"/>
          <ac:spMkLst>
            <pc:docMk/>
            <pc:sldMk cId="3291185819" sldId="1869"/>
            <ac:spMk id="8" creationId="{65418CF7-542B-48D1-9197-E105DB5FEB8D}"/>
          </ac:spMkLst>
        </pc:spChg>
      </pc:sldChg>
      <pc:sldChg chg="del">
        <pc:chgData name="Jude Al-Aitani" userId="4278f4cd476d16ba" providerId="LiveId" clId="{749975CD-3D4D-45A0-9760-7AE3D292A9D3}" dt="2021-05-01T07:13:12.873" v="0" actId="2696"/>
        <pc:sldMkLst>
          <pc:docMk/>
          <pc:sldMk cId="2298607699" sldId="1870"/>
        </pc:sldMkLst>
      </pc:sldChg>
      <pc:sldChg chg="modSp mod modTransition modClrScheme chgLayout">
        <pc:chgData name="Jude Al-Aitani" userId="4278f4cd476d16ba" providerId="LiveId" clId="{749975CD-3D4D-45A0-9760-7AE3D292A9D3}" dt="2021-05-03T06:04:04.490" v="253" actId="27636"/>
        <pc:sldMkLst>
          <pc:docMk/>
          <pc:sldMk cId="3392176626" sldId="1871"/>
        </pc:sldMkLst>
        <pc:spChg chg="mod">
          <ac:chgData name="Jude Al-Aitani" userId="4278f4cd476d16ba" providerId="LiveId" clId="{749975CD-3D4D-45A0-9760-7AE3D292A9D3}" dt="2021-05-03T06:03:33.609" v="247" actId="26606"/>
          <ac:spMkLst>
            <pc:docMk/>
            <pc:sldMk cId="3392176626" sldId="1871"/>
            <ac:spMk id="2" creationId="{C7C91C9D-A63C-4328-8AC9-8797AA0107CC}"/>
          </ac:spMkLst>
        </pc:spChg>
        <pc:spChg chg="mod">
          <ac:chgData name="Jude Al-Aitani" userId="4278f4cd476d16ba" providerId="LiveId" clId="{749975CD-3D4D-45A0-9760-7AE3D292A9D3}" dt="2021-05-03T06:04:04.490" v="253" actId="27636"/>
          <ac:spMkLst>
            <pc:docMk/>
            <pc:sldMk cId="3392176626" sldId="1871"/>
            <ac:spMk id="3" creationId="{98C72CE8-90B5-42B7-8FC0-1FB921D8B229}"/>
          </ac:spMkLst>
        </pc:spChg>
      </pc:sldChg>
      <pc:sldChg chg="del">
        <pc:chgData name="Jude Al-Aitani" userId="4278f4cd476d16ba" providerId="LiveId" clId="{749975CD-3D4D-45A0-9760-7AE3D292A9D3}" dt="2021-05-01T07:26:49.426" v="4" actId="2696"/>
        <pc:sldMkLst>
          <pc:docMk/>
          <pc:sldMk cId="109729260" sldId="1872"/>
        </pc:sldMkLst>
      </pc:sldChg>
      <pc:sldChg chg="addSp delSp modSp mod modTransition modClrScheme chgLayout">
        <pc:chgData name="Jude Al-Aitani" userId="4278f4cd476d16ba" providerId="LiveId" clId="{749975CD-3D4D-45A0-9760-7AE3D292A9D3}" dt="2021-05-03T06:26:48.219" v="495" actId="14100"/>
        <pc:sldMkLst>
          <pc:docMk/>
          <pc:sldMk cId="3955795062" sldId="1873"/>
        </pc:sldMkLst>
        <pc:spChg chg="mod">
          <ac:chgData name="Jude Al-Aitani" userId="4278f4cd476d16ba" providerId="LiveId" clId="{749975CD-3D4D-45A0-9760-7AE3D292A9D3}" dt="2021-05-03T06:05:34.150" v="266" actId="1076"/>
          <ac:spMkLst>
            <pc:docMk/>
            <pc:sldMk cId="3955795062" sldId="1873"/>
            <ac:spMk id="2" creationId="{3387345C-7ADC-4609-84F7-9AE4A2E1F889}"/>
          </ac:spMkLst>
        </pc:spChg>
        <pc:spChg chg="mod">
          <ac:chgData name="Jude Al-Aitani" userId="4278f4cd476d16ba" providerId="LiveId" clId="{749975CD-3D4D-45A0-9760-7AE3D292A9D3}" dt="2021-05-03T06:05:16.028" v="263" actId="2710"/>
          <ac:spMkLst>
            <pc:docMk/>
            <pc:sldMk cId="3955795062" sldId="1873"/>
            <ac:spMk id="3" creationId="{BD27EEB7-D7FF-4599-9865-6CB627A66540}"/>
          </ac:spMkLst>
        </pc:spChg>
        <pc:picChg chg="add del mod">
          <ac:chgData name="Jude Al-Aitani" userId="4278f4cd476d16ba" providerId="LiveId" clId="{749975CD-3D4D-45A0-9760-7AE3D292A9D3}" dt="2021-05-03T03:56:19.783" v="37" actId="22"/>
          <ac:picMkLst>
            <pc:docMk/>
            <pc:sldMk cId="3955795062" sldId="1873"/>
            <ac:picMk id="5" creationId="{2B9C91AD-0A8E-4FB6-AE3A-564D3AAF9A11}"/>
          </ac:picMkLst>
        </pc:picChg>
        <pc:picChg chg="add mod">
          <ac:chgData name="Jude Al-Aitani" userId="4278f4cd476d16ba" providerId="LiveId" clId="{749975CD-3D4D-45A0-9760-7AE3D292A9D3}" dt="2021-05-03T06:26:48.219" v="495" actId="14100"/>
          <ac:picMkLst>
            <pc:docMk/>
            <pc:sldMk cId="3955795062" sldId="1873"/>
            <ac:picMk id="7" creationId="{9151A1E6-53E4-462F-A359-D698AF69299C}"/>
          </ac:picMkLst>
        </pc:picChg>
      </pc:sldChg>
      <pc:sldChg chg="addSp delSp modSp mod modTransition modClrScheme chgLayout">
        <pc:chgData name="Jude Al-Aitani" userId="4278f4cd476d16ba" providerId="LiveId" clId="{749975CD-3D4D-45A0-9760-7AE3D292A9D3}" dt="2021-05-03T06:29:17.888" v="501" actId="113"/>
        <pc:sldMkLst>
          <pc:docMk/>
          <pc:sldMk cId="1113718977" sldId="1874"/>
        </pc:sldMkLst>
        <pc:spChg chg="del">
          <ac:chgData name="Jude Al-Aitani" userId="4278f4cd476d16ba" providerId="LiveId" clId="{749975CD-3D4D-45A0-9760-7AE3D292A9D3}" dt="2021-05-03T05:11:49.566" v="55" actId="26606"/>
          <ac:spMkLst>
            <pc:docMk/>
            <pc:sldMk cId="1113718977" sldId="1874"/>
            <ac:spMk id="2" creationId="{658FA297-52F1-4226-BD32-C293DB212CB8}"/>
          </ac:spMkLst>
        </pc:spChg>
        <pc:spChg chg="del">
          <ac:chgData name="Jude Al-Aitani" userId="4278f4cd476d16ba" providerId="LiveId" clId="{749975CD-3D4D-45A0-9760-7AE3D292A9D3}" dt="2021-05-03T05:11:49.566" v="55" actId="26606"/>
          <ac:spMkLst>
            <pc:docMk/>
            <pc:sldMk cId="1113718977" sldId="1874"/>
            <ac:spMk id="3" creationId="{7E67F631-CB8E-420F-A068-E4EE7368035E}"/>
          </ac:spMkLst>
        </pc:spChg>
        <pc:spChg chg="add del mod">
          <ac:chgData name="Jude Al-Aitani" userId="4278f4cd476d16ba" providerId="LiveId" clId="{749975CD-3D4D-45A0-9760-7AE3D292A9D3}" dt="2021-05-03T05:11:56.275" v="57" actId="478"/>
          <ac:spMkLst>
            <pc:docMk/>
            <pc:sldMk cId="1113718977" sldId="1874"/>
            <ac:spMk id="8" creationId="{2A575108-75D6-466A-8062-D7DC8450362E}"/>
          </ac:spMkLst>
        </pc:spChg>
        <pc:spChg chg="add mod">
          <ac:chgData name="Jude Al-Aitani" userId="4278f4cd476d16ba" providerId="LiveId" clId="{749975CD-3D4D-45A0-9760-7AE3D292A9D3}" dt="2021-05-03T06:29:17.888" v="501" actId="113"/>
          <ac:spMkLst>
            <pc:docMk/>
            <pc:sldMk cId="1113718977" sldId="1874"/>
            <ac:spMk id="10" creationId="{AA27F5BA-E06F-4F0E-8102-D6D6F3A89994}"/>
          </ac:spMkLst>
        </pc:spChg>
        <pc:picChg chg="add del mod">
          <ac:chgData name="Jude Al-Aitani" userId="4278f4cd476d16ba" providerId="LiveId" clId="{749975CD-3D4D-45A0-9760-7AE3D292A9D3}" dt="2021-05-03T06:26:21.011" v="491" actId="1076"/>
          <ac:picMkLst>
            <pc:docMk/>
            <pc:sldMk cId="1113718977" sldId="1874"/>
            <ac:picMk id="5" creationId="{5E4EDB7E-D3A9-4A8B-81B4-AE9C41D5ABE4}"/>
          </ac:picMkLst>
        </pc:picChg>
        <pc:picChg chg="add mod">
          <ac:chgData name="Jude Al-Aitani" userId="4278f4cd476d16ba" providerId="LiveId" clId="{749975CD-3D4D-45A0-9760-7AE3D292A9D3}" dt="2021-05-03T06:26:09.515" v="485" actId="1076"/>
          <ac:picMkLst>
            <pc:docMk/>
            <pc:sldMk cId="1113718977" sldId="1874"/>
            <ac:picMk id="7" creationId="{11FD9B4E-B128-4C58-9FAE-DD9B07720362}"/>
          </ac:picMkLst>
        </pc:picChg>
        <pc:picChg chg="add del mod">
          <ac:chgData name="Jude Al-Aitani" userId="4278f4cd476d16ba" providerId="LiveId" clId="{749975CD-3D4D-45A0-9760-7AE3D292A9D3}" dt="2021-05-03T05:37:59.022" v="128" actId="478"/>
          <ac:picMkLst>
            <pc:docMk/>
            <pc:sldMk cId="1113718977" sldId="1874"/>
            <ac:picMk id="11" creationId="{68450F4A-21C7-4DA8-90B5-DB4DDE3FCFB4}"/>
          </ac:picMkLst>
        </pc:picChg>
        <pc:picChg chg="add del mod">
          <ac:chgData name="Jude Al-Aitani" userId="4278f4cd476d16ba" providerId="LiveId" clId="{749975CD-3D4D-45A0-9760-7AE3D292A9D3}" dt="2021-05-03T06:25:44.039" v="481" actId="21"/>
          <ac:picMkLst>
            <pc:docMk/>
            <pc:sldMk cId="1113718977" sldId="1874"/>
            <ac:picMk id="13" creationId="{3AD5F54A-497C-4C74-B545-9F16878E3AB2}"/>
          </ac:picMkLst>
        </pc:picChg>
      </pc:sldChg>
      <pc:sldChg chg="modSp mod modTransition modClrScheme chgLayout">
        <pc:chgData name="Jude Al-Aitani" userId="4278f4cd476d16ba" providerId="LiveId" clId="{749975CD-3D4D-45A0-9760-7AE3D292A9D3}" dt="2021-05-03T06:08:06.418" v="278" actId="2710"/>
        <pc:sldMkLst>
          <pc:docMk/>
          <pc:sldMk cId="1505796763" sldId="1875"/>
        </pc:sldMkLst>
        <pc:spChg chg="mod">
          <ac:chgData name="Jude Al-Aitani" userId="4278f4cd476d16ba" providerId="LiveId" clId="{749975CD-3D4D-45A0-9760-7AE3D292A9D3}" dt="2021-05-03T06:07:50.781" v="275" actId="14100"/>
          <ac:spMkLst>
            <pc:docMk/>
            <pc:sldMk cId="1505796763" sldId="1875"/>
            <ac:spMk id="2" creationId="{7A0A4EFA-0720-438E-A0C7-C7DB0F7B52AE}"/>
          </ac:spMkLst>
        </pc:spChg>
        <pc:spChg chg="mod">
          <ac:chgData name="Jude Al-Aitani" userId="4278f4cd476d16ba" providerId="LiveId" clId="{749975CD-3D4D-45A0-9760-7AE3D292A9D3}" dt="2021-05-03T06:08:06.418" v="278" actId="2710"/>
          <ac:spMkLst>
            <pc:docMk/>
            <pc:sldMk cId="1505796763" sldId="1875"/>
            <ac:spMk id="3" creationId="{889740E6-7CAD-48EB-91A2-BCD0E2E4A416}"/>
          </ac:spMkLst>
        </pc:spChg>
      </pc:sldChg>
      <pc:sldChg chg="addSp delSp modSp mod modTransition modClrScheme chgLayout">
        <pc:chgData name="Jude Al-Aitani" userId="4278f4cd476d16ba" providerId="LiveId" clId="{749975CD-3D4D-45A0-9760-7AE3D292A9D3}" dt="2021-05-03T06:08:39.657" v="279" actId="26606"/>
        <pc:sldMkLst>
          <pc:docMk/>
          <pc:sldMk cId="4246344480" sldId="1876"/>
        </pc:sldMkLst>
        <pc:spChg chg="del">
          <ac:chgData name="Jude Al-Aitani" userId="4278f4cd476d16ba" providerId="LiveId" clId="{749975CD-3D4D-45A0-9760-7AE3D292A9D3}" dt="2021-05-03T06:08:39.657" v="279" actId="26606"/>
          <ac:spMkLst>
            <pc:docMk/>
            <pc:sldMk cId="4246344480" sldId="1876"/>
            <ac:spMk id="2" creationId="{3EA66543-597D-4487-9E83-692195B3BBF6}"/>
          </ac:spMkLst>
        </pc:spChg>
        <pc:spChg chg="del">
          <ac:chgData name="Jude Al-Aitani" userId="4278f4cd476d16ba" providerId="LiveId" clId="{749975CD-3D4D-45A0-9760-7AE3D292A9D3}" dt="2021-05-03T06:08:39.657" v="279" actId="26606"/>
          <ac:spMkLst>
            <pc:docMk/>
            <pc:sldMk cId="4246344480" sldId="1876"/>
            <ac:spMk id="3" creationId="{3464B404-E2C0-4D37-9DA7-F50888927F46}"/>
          </ac:spMkLst>
        </pc:spChg>
        <pc:spChg chg="add mod">
          <ac:chgData name="Jude Al-Aitani" userId="4278f4cd476d16ba" providerId="LiveId" clId="{749975CD-3D4D-45A0-9760-7AE3D292A9D3}" dt="2021-05-03T06:08:39.657" v="279" actId="26606"/>
          <ac:spMkLst>
            <pc:docMk/>
            <pc:sldMk cId="4246344480" sldId="1876"/>
            <ac:spMk id="8" creationId="{C563D3C8-5F5F-475D-A8E6-C6C2C807C18D}"/>
          </ac:spMkLst>
        </pc:spChg>
        <pc:spChg chg="add mod">
          <ac:chgData name="Jude Al-Aitani" userId="4278f4cd476d16ba" providerId="LiveId" clId="{749975CD-3D4D-45A0-9760-7AE3D292A9D3}" dt="2021-05-03T06:08:39.657" v="279" actId="26606"/>
          <ac:spMkLst>
            <pc:docMk/>
            <pc:sldMk cId="4246344480" sldId="1876"/>
            <ac:spMk id="10" creationId="{574C1F1F-17B4-46B8-86B9-BC49E6007DD2}"/>
          </ac:spMkLst>
        </pc:spChg>
      </pc:sldChg>
      <pc:sldChg chg="modSp mod modTransition modClrScheme chgLayout">
        <pc:chgData name="Jude Al-Aitani" userId="4278f4cd476d16ba" providerId="LiveId" clId="{749975CD-3D4D-45A0-9760-7AE3D292A9D3}" dt="2021-05-03T06:30:58.358" v="510" actId="11"/>
        <pc:sldMkLst>
          <pc:docMk/>
          <pc:sldMk cId="607795939" sldId="1877"/>
        </pc:sldMkLst>
        <pc:spChg chg="mod">
          <ac:chgData name="Jude Al-Aitani" userId="4278f4cd476d16ba" providerId="LiveId" clId="{749975CD-3D4D-45A0-9760-7AE3D292A9D3}" dt="2021-05-03T06:13:49.097" v="331" actId="1076"/>
          <ac:spMkLst>
            <pc:docMk/>
            <pc:sldMk cId="607795939" sldId="1877"/>
            <ac:spMk id="2" creationId="{3284E2F4-F5D9-44F4-9151-E642D6FF2355}"/>
          </ac:spMkLst>
        </pc:spChg>
        <pc:spChg chg="mod">
          <ac:chgData name="Jude Al-Aitani" userId="4278f4cd476d16ba" providerId="LiveId" clId="{749975CD-3D4D-45A0-9760-7AE3D292A9D3}" dt="2021-05-03T06:30:58.358" v="510" actId="11"/>
          <ac:spMkLst>
            <pc:docMk/>
            <pc:sldMk cId="607795939" sldId="1877"/>
            <ac:spMk id="3" creationId="{7A6C7A94-D306-4C01-981C-42B5C3A6372E}"/>
          </ac:spMkLst>
        </pc:spChg>
      </pc:sldChg>
      <pc:sldChg chg="del">
        <pc:chgData name="Jude Al-Aitani" userId="4278f4cd476d16ba" providerId="LiveId" clId="{749975CD-3D4D-45A0-9760-7AE3D292A9D3}" dt="2021-05-01T07:32:13.265" v="5" actId="2696"/>
        <pc:sldMkLst>
          <pc:docMk/>
          <pc:sldMk cId="2097489550" sldId="1878"/>
        </pc:sldMkLst>
      </pc:sldChg>
      <pc:sldChg chg="addSp delSp modSp new mod">
        <pc:chgData name="Jude Al-Aitani" userId="4278f4cd476d16ba" providerId="LiveId" clId="{749975CD-3D4D-45A0-9760-7AE3D292A9D3}" dt="2021-05-03T06:28:43.838" v="499" actId="113"/>
        <pc:sldMkLst>
          <pc:docMk/>
          <pc:sldMk cId="3063755321" sldId="1878"/>
        </pc:sldMkLst>
        <pc:spChg chg="del mod">
          <ac:chgData name="Jude Al-Aitani" userId="4278f4cd476d16ba" providerId="LiveId" clId="{749975CD-3D4D-45A0-9760-7AE3D292A9D3}" dt="2021-05-03T06:24:45.645" v="467" actId="478"/>
          <ac:spMkLst>
            <pc:docMk/>
            <pc:sldMk cId="3063755321" sldId="1878"/>
            <ac:spMk id="2" creationId="{E7F56EAF-DC67-4A4E-9C86-4D521683203F}"/>
          </ac:spMkLst>
        </pc:spChg>
        <pc:spChg chg="mod">
          <ac:chgData name="Jude Al-Aitani" userId="4278f4cd476d16ba" providerId="LiveId" clId="{749975CD-3D4D-45A0-9760-7AE3D292A9D3}" dt="2021-05-03T06:28:43.838" v="499" actId="113"/>
          <ac:spMkLst>
            <pc:docMk/>
            <pc:sldMk cId="3063755321" sldId="1878"/>
            <ac:spMk id="3" creationId="{0738BFFA-3D52-47B7-9AD9-40BD9EEF6751}"/>
          </ac:spMkLst>
        </pc:spChg>
        <pc:picChg chg="add del mod">
          <ac:chgData name="Jude Al-Aitani" userId="4278f4cd476d16ba" providerId="LiveId" clId="{749975CD-3D4D-45A0-9760-7AE3D292A9D3}" dt="2021-05-03T06:25:34.983" v="479"/>
          <ac:picMkLst>
            <pc:docMk/>
            <pc:sldMk cId="3063755321" sldId="1878"/>
            <ac:picMk id="4" creationId="{36BB9176-CDC8-49C0-AE20-442D641F78B9}"/>
          </ac:picMkLst>
        </pc:picChg>
        <pc:picChg chg="add mod">
          <ac:chgData name="Jude Al-Aitani" userId="4278f4cd476d16ba" providerId="LiveId" clId="{749975CD-3D4D-45A0-9760-7AE3D292A9D3}" dt="2021-05-03T06:28:31.899" v="498" actId="1076"/>
          <ac:picMkLst>
            <pc:docMk/>
            <pc:sldMk cId="3063755321" sldId="1878"/>
            <ac:picMk id="5" creationId="{55DFDBF6-E4C3-468C-950A-A76E136889E9}"/>
          </ac:picMkLst>
        </pc:picChg>
      </pc:sldChg>
    </pc:docChg>
  </pc:docChgLst>
  <pc:docChgLst>
    <pc:chgData name="Jude Al-Aitani" userId="4278f4cd476d16ba" providerId="LiveId" clId="{20A2A721-D0F3-45F3-A037-0918FFD024E8}"/>
    <pc:docChg chg="custSel delSld modSld">
      <pc:chgData name="Jude Al-Aitani" userId="4278f4cd476d16ba" providerId="LiveId" clId="{20A2A721-D0F3-45F3-A037-0918FFD024E8}" dt="2021-05-03T22:07:03.245" v="18" actId="2696"/>
      <pc:docMkLst>
        <pc:docMk/>
      </pc:docMkLst>
      <pc:sldChg chg="addSp delSp modSp mod">
        <pc:chgData name="Jude Al-Aitani" userId="4278f4cd476d16ba" providerId="LiveId" clId="{20A2A721-D0F3-45F3-A037-0918FFD024E8}" dt="2021-05-03T22:02:24.114" v="17" actId="1076"/>
        <pc:sldMkLst>
          <pc:docMk/>
          <pc:sldMk cId="1505796763" sldId="1875"/>
        </pc:sldMkLst>
        <pc:spChg chg="del mod">
          <ac:chgData name="Jude Al-Aitani" userId="4278f4cd476d16ba" providerId="LiveId" clId="{20A2A721-D0F3-45F3-A037-0918FFD024E8}" dt="2021-05-03T21:59:47.798" v="9" actId="478"/>
          <ac:spMkLst>
            <pc:docMk/>
            <pc:sldMk cId="1505796763" sldId="1875"/>
            <ac:spMk id="3" creationId="{889740E6-7CAD-48EB-91A2-BCD0E2E4A416}"/>
          </ac:spMkLst>
        </pc:spChg>
        <pc:picChg chg="add del mod">
          <ac:chgData name="Jude Al-Aitani" userId="4278f4cd476d16ba" providerId="LiveId" clId="{20A2A721-D0F3-45F3-A037-0918FFD024E8}" dt="2021-05-03T22:02:03.743" v="12" actId="478"/>
          <ac:picMkLst>
            <pc:docMk/>
            <pc:sldMk cId="1505796763" sldId="1875"/>
            <ac:picMk id="5" creationId="{0FEA2259-9A65-4BCE-BB5B-C350D321FC13}"/>
          </ac:picMkLst>
        </pc:picChg>
        <pc:picChg chg="add mod">
          <ac:chgData name="Jude Al-Aitani" userId="4278f4cd476d16ba" providerId="LiveId" clId="{20A2A721-D0F3-45F3-A037-0918FFD024E8}" dt="2021-05-03T22:02:24.114" v="17" actId="1076"/>
          <ac:picMkLst>
            <pc:docMk/>
            <pc:sldMk cId="1505796763" sldId="1875"/>
            <ac:picMk id="7" creationId="{3CA49E36-AC6C-4E42-8137-BA6A9124A0F4}"/>
          </ac:picMkLst>
        </pc:picChg>
      </pc:sldChg>
      <pc:sldChg chg="del">
        <pc:chgData name="Jude Al-Aitani" userId="4278f4cd476d16ba" providerId="LiveId" clId="{20A2A721-D0F3-45F3-A037-0918FFD024E8}" dt="2021-05-03T22:07:03.245" v="18" actId="2696"/>
        <pc:sldMkLst>
          <pc:docMk/>
          <pc:sldMk cId="4246344480" sldId="1876"/>
        </pc:sldMkLst>
      </pc:sldChg>
      <pc:sldChg chg="addSp delSp modSp mod">
        <pc:chgData name="Jude Al-Aitani" userId="4278f4cd476d16ba" providerId="LiveId" clId="{20A2A721-D0F3-45F3-A037-0918FFD024E8}" dt="2021-05-03T21:58:34.595" v="3" actId="1076"/>
        <pc:sldMkLst>
          <pc:docMk/>
          <pc:sldMk cId="3063755321" sldId="1878"/>
        </pc:sldMkLst>
        <pc:picChg chg="add mod">
          <ac:chgData name="Jude Al-Aitani" userId="4278f4cd476d16ba" providerId="LiveId" clId="{20A2A721-D0F3-45F3-A037-0918FFD024E8}" dt="2021-05-03T21:58:34.595" v="3" actId="1076"/>
          <ac:picMkLst>
            <pc:docMk/>
            <pc:sldMk cId="3063755321" sldId="1878"/>
            <ac:picMk id="4" creationId="{7A47C838-291B-49FF-B04C-B42CB7B4A091}"/>
          </ac:picMkLst>
        </pc:picChg>
        <pc:picChg chg="del">
          <ac:chgData name="Jude Al-Aitani" userId="4278f4cd476d16ba" providerId="LiveId" clId="{20A2A721-D0F3-45F3-A037-0918FFD024E8}" dt="2021-05-03T21:58:26.383" v="0" actId="478"/>
          <ac:picMkLst>
            <pc:docMk/>
            <pc:sldMk cId="3063755321" sldId="1878"/>
            <ac:picMk id="5" creationId="{55DFDBF6-E4C3-468C-950A-A76E136889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1589103" y="1145219"/>
            <a:ext cx="9117367" cy="1669002"/>
          </a:xfrm>
        </p:spPr>
        <p:txBody>
          <a:bodyPr wrap="square" anchor="b">
            <a:normAutofit/>
          </a:bodyPr>
          <a:lstStyle/>
          <a:p>
            <a:pPr>
              <a:lnSpc>
                <a:spcPct val="150000"/>
              </a:lnSpc>
            </a:pPr>
            <a:r>
              <a:rPr lang="en-US" altLang="en-US" sz="3700" dirty="0">
                <a:solidFill>
                  <a:schemeClr val="tx1">
                    <a:lumMod val="50000"/>
                  </a:schemeClr>
                </a:solidFill>
              </a:rPr>
              <a:t>R Project :</a:t>
            </a:r>
            <a:br>
              <a:rPr lang="en-US" altLang="en-US" sz="3700" dirty="0">
                <a:solidFill>
                  <a:schemeClr val="tx1">
                    <a:lumMod val="50000"/>
                  </a:schemeClr>
                </a:solidFill>
              </a:rPr>
            </a:br>
            <a:r>
              <a:rPr lang="en-US" altLang="en-US" sz="3700" dirty="0"/>
              <a:t>Credit Card Transactions Fraud Prediction</a:t>
            </a:r>
          </a:p>
        </p:txBody>
      </p:sp>
      <p:sp>
        <p:nvSpPr>
          <p:cNvPr id="71" name="Text Placeholder 2">
            <a:extLst>
              <a:ext uri="{FF2B5EF4-FFF2-40B4-BE49-F238E27FC236}">
                <a16:creationId xmlns:a16="http://schemas.microsoft.com/office/drawing/2014/main" id="{69153DF4-C367-4885-91D0-72CFECFD72D1}"/>
              </a:ext>
            </a:extLst>
          </p:cNvPr>
          <p:cNvSpPr>
            <a:spLocks noGrp="1"/>
          </p:cNvSpPr>
          <p:nvPr>
            <p:ph type="body" sz="quarter" idx="12"/>
          </p:nvPr>
        </p:nvSpPr>
        <p:spPr>
          <a:xfrm>
            <a:off x="2196307" y="3260705"/>
            <a:ext cx="7862093" cy="2145796"/>
          </a:xfrm>
        </p:spPr>
        <p:txBody>
          <a:bodyPr wrap="square">
            <a:normAutofit/>
          </a:bodyPr>
          <a:lstStyle/>
          <a:p>
            <a:pPr>
              <a:lnSpc>
                <a:spcPct val="150000"/>
              </a:lnSpc>
              <a:spcAft>
                <a:spcPts val="600"/>
              </a:spcAft>
            </a:pPr>
            <a:r>
              <a:rPr lang="it-IT" sz="2000" b="1" dirty="0">
                <a:solidFill>
                  <a:schemeClr val="accent6">
                    <a:lumMod val="75000"/>
                  </a:schemeClr>
                </a:solidFill>
              </a:rPr>
              <a:t>Jude M. Al-Aitani</a:t>
            </a:r>
            <a:br>
              <a:rPr lang="it-IT" sz="2000" b="1" dirty="0">
                <a:solidFill>
                  <a:schemeClr val="accent6">
                    <a:lumMod val="75000"/>
                  </a:schemeClr>
                </a:solidFill>
              </a:rPr>
            </a:br>
            <a:r>
              <a:rPr lang="it-IT" sz="2000" b="1" dirty="0">
                <a:solidFill>
                  <a:schemeClr val="accent6">
                    <a:lumMod val="75000"/>
                  </a:schemeClr>
                </a:solidFill>
              </a:rPr>
              <a:t>M00289208</a:t>
            </a:r>
            <a:br>
              <a:rPr lang="it-IT" sz="2000" b="1" dirty="0">
                <a:solidFill>
                  <a:schemeClr val="accent6">
                    <a:lumMod val="75000"/>
                  </a:schemeClr>
                </a:solidFill>
              </a:rPr>
            </a:br>
            <a:r>
              <a:rPr lang="it-IT" sz="2000" b="1" dirty="0">
                <a:solidFill>
                  <a:schemeClr val="accent6">
                    <a:lumMod val="75000"/>
                  </a:schemeClr>
                </a:solidFill>
              </a:rPr>
              <a:t>CIS361-01-02</a:t>
            </a:r>
            <a:br>
              <a:rPr lang="it-IT" sz="2000" b="1" dirty="0">
                <a:solidFill>
                  <a:schemeClr val="accent6">
                    <a:lumMod val="75000"/>
                  </a:schemeClr>
                </a:solidFill>
              </a:rPr>
            </a:br>
            <a:r>
              <a:rPr lang="it-IT" sz="2000" b="1" dirty="0">
                <a:solidFill>
                  <a:schemeClr val="accent6">
                    <a:lumMod val="75000"/>
                  </a:schemeClr>
                </a:solidFill>
              </a:rPr>
              <a:t>Spring 2021</a:t>
            </a:r>
            <a:endParaRPr lang="en-US" sz="2000" b="1" dirty="0">
              <a:solidFill>
                <a:schemeClr val="accent6">
                  <a:lumMod val="75000"/>
                </a:schemeClr>
              </a:solidFill>
            </a:endParaRPr>
          </a:p>
        </p:txBody>
      </p:sp>
    </p:spTree>
    <p:extLst>
      <p:ext uri="{BB962C8B-B14F-4D97-AF65-F5344CB8AC3E}">
        <p14:creationId xmlns:p14="http://schemas.microsoft.com/office/powerpoint/2010/main" val="154326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4EFA-0720-438E-A0C7-C7DB0F7B52AE}"/>
              </a:ext>
            </a:extLst>
          </p:cNvPr>
          <p:cNvSpPr>
            <a:spLocks noGrp="1"/>
          </p:cNvSpPr>
          <p:nvPr>
            <p:ph type="title"/>
          </p:nvPr>
        </p:nvSpPr>
        <p:spPr>
          <a:xfrm>
            <a:off x="219074" y="438150"/>
            <a:ext cx="6000751" cy="1009650"/>
          </a:xfrm>
        </p:spPr>
        <p:txBody>
          <a:bodyPr anchor="t">
            <a:normAutofit/>
          </a:bodyPr>
          <a:lstStyle/>
          <a:p>
            <a:r>
              <a:rPr lang="en-US" sz="2800" dirty="0"/>
              <a:t>Results</a:t>
            </a:r>
            <a:br>
              <a:rPr lang="en-US" sz="2800" dirty="0"/>
            </a:br>
            <a:endParaRPr lang="en-US" sz="2800" dirty="0"/>
          </a:p>
        </p:txBody>
      </p:sp>
      <p:pic>
        <p:nvPicPr>
          <p:cNvPr id="7" name="Picture 6" descr="Text&#10;&#10;Description automatically generated">
            <a:extLst>
              <a:ext uri="{FF2B5EF4-FFF2-40B4-BE49-F238E27FC236}">
                <a16:creationId xmlns:a16="http://schemas.microsoft.com/office/drawing/2014/main" id="{3CA49E36-AC6C-4E42-8137-BA6A9124A0F4}"/>
              </a:ext>
            </a:extLst>
          </p:cNvPr>
          <p:cNvPicPr>
            <a:picLocks noChangeAspect="1"/>
          </p:cNvPicPr>
          <p:nvPr/>
        </p:nvPicPr>
        <p:blipFill>
          <a:blip r:embed="rId2"/>
          <a:stretch>
            <a:fillRect/>
          </a:stretch>
        </p:blipFill>
        <p:spPr>
          <a:xfrm>
            <a:off x="818941" y="1009181"/>
            <a:ext cx="4801016" cy="5410669"/>
          </a:xfrm>
          <a:prstGeom prst="rect">
            <a:avLst/>
          </a:prstGeom>
        </p:spPr>
      </p:pic>
    </p:spTree>
    <p:extLst>
      <p:ext uri="{BB962C8B-B14F-4D97-AF65-F5344CB8AC3E}">
        <p14:creationId xmlns:p14="http://schemas.microsoft.com/office/powerpoint/2010/main" val="150579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E2F4-F5D9-44F4-9151-E642D6FF2355}"/>
              </a:ext>
            </a:extLst>
          </p:cNvPr>
          <p:cNvSpPr>
            <a:spLocks noGrp="1"/>
          </p:cNvSpPr>
          <p:nvPr>
            <p:ph type="title"/>
          </p:nvPr>
        </p:nvSpPr>
        <p:spPr>
          <a:xfrm>
            <a:off x="335872" y="715961"/>
            <a:ext cx="6477000" cy="1189038"/>
          </a:xfrm>
        </p:spPr>
        <p:txBody>
          <a:bodyPr anchor="t">
            <a:normAutofit/>
          </a:bodyPr>
          <a:lstStyle/>
          <a:p>
            <a:r>
              <a:rPr lang="en-US" sz="2800" dirty="0"/>
              <a:t>Implications</a:t>
            </a:r>
            <a:br>
              <a:rPr lang="en-US" sz="2800" dirty="0"/>
            </a:br>
            <a:endParaRPr lang="en-US" sz="2800" dirty="0"/>
          </a:p>
        </p:txBody>
      </p:sp>
      <p:sp>
        <p:nvSpPr>
          <p:cNvPr id="3" name="Text Placeholder 2">
            <a:extLst>
              <a:ext uri="{FF2B5EF4-FFF2-40B4-BE49-F238E27FC236}">
                <a16:creationId xmlns:a16="http://schemas.microsoft.com/office/drawing/2014/main" id="{7A6C7A94-D306-4C01-981C-42B5C3A6372E}"/>
              </a:ext>
            </a:extLst>
          </p:cNvPr>
          <p:cNvSpPr>
            <a:spLocks noGrp="1"/>
          </p:cNvSpPr>
          <p:nvPr>
            <p:ph type="body" sz="quarter" idx="11"/>
          </p:nvPr>
        </p:nvSpPr>
        <p:spPr>
          <a:xfrm>
            <a:off x="190500" y="1447801"/>
            <a:ext cx="7353300" cy="5019674"/>
          </a:xfrm>
        </p:spPr>
        <p:txBody>
          <a:bodyPr>
            <a:normAutofit/>
          </a:bodyPr>
          <a:lstStyle/>
          <a:p>
            <a:pPr marL="342900" indent="-342900">
              <a:lnSpc>
                <a:spcPct val="150000"/>
              </a:lnSpc>
              <a:buClr>
                <a:srgbClr val="C00000"/>
              </a:buClr>
              <a:buFont typeface="+mj-lt"/>
              <a:buAutoNum type="arabicParenR"/>
            </a:pPr>
            <a:r>
              <a:rPr lang="en-US" b="0" dirty="0"/>
              <a:t> Machine learning models in fraud analysis is a project under continuous technological development due the unique nature of each fraudulent transaction. Despite continuous efforts of development in anti-fraud machine learning models, countering fraudulent transactions could never be eradicated.</a:t>
            </a:r>
          </a:p>
          <a:p>
            <a:pPr marL="342900" indent="-342900">
              <a:lnSpc>
                <a:spcPct val="150000"/>
              </a:lnSpc>
              <a:buClr>
                <a:srgbClr val="C00000"/>
              </a:buClr>
              <a:buFont typeface="+mj-lt"/>
              <a:buAutoNum type="arabicParenR"/>
            </a:pPr>
            <a:r>
              <a:rPr lang="en-US" b="0" dirty="0"/>
              <a:t>The implication of the inability of processing Big data on my personal device restricted the ability to process a larger dimension of parameters required to better train the model to provide higher accuracy. Building supervised machine learning models requires devices with dynamic capabilities.</a:t>
            </a:r>
          </a:p>
        </p:txBody>
      </p:sp>
    </p:spTree>
    <p:extLst>
      <p:ext uri="{BB962C8B-B14F-4D97-AF65-F5344CB8AC3E}">
        <p14:creationId xmlns:p14="http://schemas.microsoft.com/office/powerpoint/2010/main" val="607795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414753" y="286874"/>
            <a:ext cx="2038350" cy="484189"/>
          </a:xfrm>
        </p:spPr>
        <p:txBody>
          <a:bodyPr anchor="t">
            <a:normAutofit/>
          </a:bodyPr>
          <a:lstStyle/>
          <a:p>
            <a:r>
              <a:rPr lang="en-US" sz="2800" dirty="0"/>
              <a:t>Conclusion</a:t>
            </a:r>
          </a:p>
        </p:txBody>
      </p:sp>
      <p:sp>
        <p:nvSpPr>
          <p:cNvPr id="12" name="Text Placeholder 2">
            <a:extLst>
              <a:ext uri="{FF2B5EF4-FFF2-40B4-BE49-F238E27FC236}">
                <a16:creationId xmlns:a16="http://schemas.microsoft.com/office/drawing/2014/main" id="{17155E1D-F4AD-41A7-B948-E2D246CCFE8A}"/>
              </a:ext>
            </a:extLst>
          </p:cNvPr>
          <p:cNvSpPr>
            <a:spLocks noGrp="1"/>
          </p:cNvSpPr>
          <p:nvPr>
            <p:ph type="body" sz="quarter" idx="11"/>
          </p:nvPr>
        </p:nvSpPr>
        <p:spPr>
          <a:xfrm>
            <a:off x="62143" y="870012"/>
            <a:ext cx="7341834" cy="5832629"/>
          </a:xfrm>
        </p:spPr>
        <p:txBody>
          <a:bodyPr vert="horz" lIns="0" tIns="0" rIns="0" bIns="0" rtlCol="0">
            <a:normAutofit fontScale="92500"/>
          </a:bodyPr>
          <a:lstStyle/>
          <a:p>
            <a:pPr marL="285750" indent="-285750">
              <a:lnSpc>
                <a:spcPct val="150000"/>
              </a:lnSpc>
              <a:buClr>
                <a:srgbClr val="C00000"/>
              </a:buClr>
              <a:buFont typeface="Wingdings" panose="05000000000000000000" pitchFamily="2" charset="2"/>
              <a:buChar char="Ø"/>
            </a:pPr>
            <a:r>
              <a:rPr lang="en-US" altLang="en-US" b="0" dirty="0"/>
              <a:t>Utilizing advanced supervised machine learning models that provide the highest accurate predictions will enable banks to stop fraud transactions before they occur that will result in eliminating the substantial financial losses associated with disputed transactions and chargebacks.</a:t>
            </a:r>
          </a:p>
          <a:p>
            <a:pPr marL="285750" indent="-285750">
              <a:lnSpc>
                <a:spcPct val="150000"/>
              </a:lnSpc>
              <a:buClr>
                <a:srgbClr val="C00000"/>
              </a:buClr>
              <a:buFont typeface="Wingdings" panose="05000000000000000000" pitchFamily="2" charset="2"/>
              <a:buChar char="Ø"/>
            </a:pPr>
            <a:r>
              <a:rPr lang="en-US" altLang="en-US" b="0" dirty="0"/>
              <a:t>It is crucial for both parties involved, banks and their consumers to consider applying the higher security measures to reduce fraud. For example: using virtual credit cards, deleting credit card information after each transaction, encrypting sensitive data, conducting frequent updates on software and web applications, and only selecting highly trusted and secure e-commerce platforms and payment processors.</a:t>
            </a:r>
          </a:p>
          <a:p>
            <a:pPr marL="285750" indent="-285750">
              <a:lnSpc>
                <a:spcPct val="150000"/>
              </a:lnSpc>
              <a:buClr>
                <a:srgbClr val="C00000"/>
              </a:buClr>
              <a:buFont typeface="Wingdings" panose="05000000000000000000" pitchFamily="2" charset="2"/>
              <a:buChar char="Ø"/>
            </a:pPr>
            <a:r>
              <a:rPr lang="en-US" altLang="en-US" b="0" dirty="0"/>
              <a:t>Combating fraud is an activity that requires joining all possible resources. Since regulators, banks, and investment firms are continuously involved in monitoring suspicious activities and possible money laundering cases they must detect and inform each other about suspicious activities.</a:t>
            </a:r>
          </a:p>
          <a:p>
            <a:pPr>
              <a:lnSpc>
                <a:spcPct val="90000"/>
              </a:lnSpc>
            </a:pPr>
            <a:endParaRPr lang="en-US" sz="1400" b="0"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1099173" y="1720259"/>
            <a:ext cx="9141397" cy="615553"/>
          </a:xfrm>
        </p:spPr>
        <p:txBody>
          <a:bodyPr wrap="square" anchor="b">
            <a:normAutofit/>
          </a:bodyPr>
          <a:lstStyle/>
          <a:p>
            <a:r>
              <a:rPr lang="en-US" sz="2800" dirty="0"/>
              <a:t>Resources</a:t>
            </a:r>
            <a:endParaRPr lang="en-US" dirty="0"/>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2"/>
          </p:nvPr>
        </p:nvSpPr>
        <p:spPr>
          <a:xfrm>
            <a:off x="933450" y="2760955"/>
            <a:ext cx="10358946" cy="3020720"/>
          </a:xfrm>
        </p:spPr>
        <p:txBody>
          <a:bodyPr wrap="square">
            <a:normAutofit/>
          </a:bodyPr>
          <a:lstStyle/>
          <a:p>
            <a:pPr algn="l">
              <a:lnSpc>
                <a:spcPct val="110000"/>
              </a:lnSpc>
              <a:spcAft>
                <a:spcPts val="600"/>
              </a:spcAft>
            </a:pPr>
            <a:r>
              <a:rPr lang="en-US" altLang="en-US" dirty="0"/>
              <a:t>Jayasree, V., &amp; Balan, R. V. S. (2013). A review on data mining in banking sector. American Journal of Applied Sciences, 10(10), 1160.</a:t>
            </a:r>
          </a:p>
          <a:p>
            <a:pPr algn="l">
              <a:lnSpc>
                <a:spcPct val="110000"/>
              </a:lnSpc>
              <a:spcAft>
                <a:spcPts val="600"/>
              </a:spcAft>
            </a:pPr>
            <a:endParaRPr lang="en-US" altLang="en-US" dirty="0"/>
          </a:p>
          <a:p>
            <a:pPr algn="l">
              <a:lnSpc>
                <a:spcPct val="110000"/>
              </a:lnSpc>
              <a:spcAft>
                <a:spcPts val="600"/>
              </a:spcAft>
            </a:pPr>
            <a:r>
              <a:rPr lang="en-US" altLang="en-US" dirty="0"/>
              <a:t>Shen, A., Tong, R., &amp; Deng, Y. (2007, June). Application of classification models on credit card fraud detection. In 2007 International conference on service systems and service management (pp. 1-4). IEEE.</a:t>
            </a:r>
          </a:p>
          <a:p>
            <a:pPr algn="l">
              <a:lnSpc>
                <a:spcPct val="110000"/>
              </a:lnSpc>
              <a:spcAft>
                <a:spcPts val="600"/>
              </a:spcAft>
            </a:pPr>
            <a:endParaRPr lang="en-US" altLang="en-US" dirty="0"/>
          </a:p>
          <a:p>
            <a:pPr algn="l">
              <a:lnSpc>
                <a:spcPct val="110000"/>
              </a:lnSpc>
              <a:spcAft>
                <a:spcPts val="600"/>
              </a:spcAft>
            </a:pPr>
            <a:r>
              <a:rPr lang="en-US" altLang="en-US" dirty="0"/>
              <a:t>https://public.tableau.com/profile/federal.trade.commission#!/vizhome/TheBigViewAllSentinelReports/TopReports</a:t>
            </a:r>
          </a:p>
          <a:p>
            <a:pPr>
              <a:lnSpc>
                <a:spcPct val="90000"/>
              </a:lnSpc>
              <a:spcAft>
                <a:spcPts val="600"/>
              </a:spcAft>
            </a:pPr>
            <a:endParaRPr lang="en-US" sz="1100" dirty="0"/>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762000" y="715961"/>
            <a:ext cx="6477000" cy="1189038"/>
          </a:xfrm>
        </p:spPr>
        <p:txBody>
          <a:bodyPr anchor="t">
            <a:normAutofit/>
          </a:bodyPr>
          <a:lstStyle/>
          <a:p>
            <a:r>
              <a:rPr lang="en-US" sz="2800" dirty="0"/>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1"/>
          </p:nvPr>
        </p:nvSpPr>
        <p:spPr>
          <a:xfrm>
            <a:off x="568171" y="1313895"/>
            <a:ext cx="6608685" cy="5299968"/>
          </a:xfrm>
        </p:spPr>
        <p:txBody>
          <a:bodyPr>
            <a:normAutofit/>
          </a:bodyPr>
          <a:lstStyle/>
          <a:p>
            <a:pPr>
              <a:lnSpc>
                <a:spcPct val="150000"/>
              </a:lnSpc>
            </a:pPr>
            <a:r>
              <a:rPr lang="en-US" sz="1500" b="0" dirty="0"/>
              <a:t>	</a:t>
            </a:r>
            <a:r>
              <a:rPr lang="en-US" b="0" dirty="0"/>
              <a:t>Knowing one’s money is kept secure in case of any financial emergency is essential for personal safety needs and for peace of mind. Banks are accountable for providing clients with financial security and are held responsible for protecting bank accounts from any suspicious fraudulent transactions.</a:t>
            </a:r>
          </a:p>
          <a:p>
            <a:pPr>
              <a:lnSpc>
                <a:spcPct val="150000"/>
              </a:lnSpc>
            </a:pPr>
            <a:r>
              <a:rPr lang="en-US" b="0" dirty="0"/>
              <a:t>	This project is conducted to support banks in managing credit card transactions by creating a supervised machine learning model that will be able to accurately identify fraudulent attempts. Consequently, this model will help increase accuracy of online transactions and banks will be able to apply higher security measures and provide safer banking experiences.</a:t>
            </a:r>
          </a:p>
          <a:p>
            <a:pPr>
              <a:lnSpc>
                <a:spcPct val="90000"/>
              </a:lnSpc>
            </a:pPr>
            <a:endParaRPr lang="en-US" sz="1500" dirty="0"/>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363984" y="639192"/>
            <a:ext cx="6875016" cy="1265807"/>
          </a:xfrm>
        </p:spPr>
        <p:txBody>
          <a:bodyPr anchor="t">
            <a:normAutofit/>
          </a:bodyPr>
          <a:lstStyle/>
          <a:p>
            <a:r>
              <a:rPr lang="en-US" sz="2800" dirty="0"/>
              <a:t>Introduction</a:t>
            </a:r>
            <a:br>
              <a:rPr lang="en-US" sz="2500" dirty="0"/>
            </a:br>
            <a:br>
              <a:rPr lang="en-US" sz="2500" dirty="0"/>
            </a:br>
            <a:endParaRPr lang="en-US" sz="2500"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363984" y="1509204"/>
            <a:ext cx="6875016" cy="4358936"/>
          </a:xfrm>
        </p:spPr>
        <p:txBody>
          <a:bodyPr vert="horz" lIns="91440" tIns="45720" rIns="91440" bIns="45720" rtlCol="0">
            <a:normAutofit/>
          </a:bodyPr>
          <a:lstStyle/>
          <a:p>
            <a:pPr>
              <a:lnSpc>
                <a:spcPct val="150000"/>
              </a:lnSpc>
            </a:pPr>
            <a:r>
              <a:rPr lang="en-US" b="0" dirty="0"/>
              <a:t>	Modern-day robbery is no longer about armed criminals storming banks wearing masks. Instead, criminals nowadays developed sophisticated tactics of cyber hacking bank accounts. In this era of digitalization, financial fraud is a drastically increasing problem in scope and ubiquity. Therefore, the urgency of developing fraud detection and prevention systems has become a higher priority. </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1323-5180-418A-A209-A0F6296153D8}"/>
              </a:ext>
            </a:extLst>
          </p:cNvPr>
          <p:cNvSpPr>
            <a:spLocks noGrp="1"/>
          </p:cNvSpPr>
          <p:nvPr>
            <p:ph type="title"/>
          </p:nvPr>
        </p:nvSpPr>
        <p:spPr>
          <a:xfrm>
            <a:off x="239698" y="285749"/>
            <a:ext cx="6196613" cy="646406"/>
          </a:xfrm>
        </p:spPr>
        <p:txBody>
          <a:bodyPr anchor="t">
            <a:normAutofit fontScale="90000"/>
          </a:bodyPr>
          <a:lstStyle/>
          <a:p>
            <a:r>
              <a:rPr lang="en-US" sz="2800"/>
              <a:t>Literature Review</a:t>
            </a:r>
            <a:br>
              <a:rPr lang="en-US" sz="2800"/>
            </a:br>
            <a:endParaRPr lang="en-US" sz="2800" dirty="0"/>
          </a:p>
        </p:txBody>
      </p:sp>
      <p:sp>
        <p:nvSpPr>
          <p:cNvPr id="3" name="Text Placeholder 2">
            <a:extLst>
              <a:ext uri="{FF2B5EF4-FFF2-40B4-BE49-F238E27FC236}">
                <a16:creationId xmlns:a16="http://schemas.microsoft.com/office/drawing/2014/main" id="{982ED5F9-F90B-452B-9AF1-F7DB6DAE70D3}"/>
              </a:ext>
            </a:extLst>
          </p:cNvPr>
          <p:cNvSpPr>
            <a:spLocks noGrp="1"/>
          </p:cNvSpPr>
          <p:nvPr>
            <p:ph type="body" sz="quarter" idx="11"/>
          </p:nvPr>
        </p:nvSpPr>
        <p:spPr>
          <a:xfrm>
            <a:off x="106532" y="790114"/>
            <a:ext cx="7439487" cy="6196612"/>
          </a:xfrm>
        </p:spPr>
        <p:txBody>
          <a:bodyPr>
            <a:noAutofit/>
          </a:bodyPr>
          <a:lstStyle/>
          <a:p>
            <a:pPr>
              <a:lnSpc>
                <a:spcPct val="150000"/>
              </a:lnSpc>
            </a:pPr>
            <a:r>
              <a:rPr lang="en-US" b="0" dirty="0"/>
              <a:t>The development of new technologies in the internet and e-commerce sector cultivated digitalization in payment methods by providing a variety of electronic payment options including payment cards (credit, debit, pre-paid), digital and mobile wallets, bank transfers, electronic cash, contactless payment methods and cash on delivery. As a result of the rise and rapid use of credit cards for online purchases, credit card fraud has dramatically increased. Namely, credit card fraud is essentially known as the crime of deceiving and scamming individuals in their financial transactions. In fact, according to the Federal Trade Commission, credit card fraud ranked second place for the topmost common types of identity theft for two year in a row. Moreover, (Shen et al., 2007) stated that credit card transactions had a total loss of over 700 million dollars of fraud in the U.S.A. in 2004. </a:t>
            </a:r>
            <a:r>
              <a:rPr lang="en-US" dirty="0"/>
              <a:t>	</a:t>
            </a:r>
          </a:p>
        </p:txBody>
      </p:sp>
    </p:spTree>
    <p:extLst>
      <p:ext uri="{BB962C8B-B14F-4D97-AF65-F5344CB8AC3E}">
        <p14:creationId xmlns:p14="http://schemas.microsoft.com/office/powerpoint/2010/main" val="3136655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8E56B-1E36-452C-9B67-BC68FD4D564E}"/>
              </a:ext>
            </a:extLst>
          </p:cNvPr>
          <p:cNvSpPr>
            <a:spLocks noGrp="1"/>
          </p:cNvSpPr>
          <p:nvPr>
            <p:ph type="body" sz="quarter" idx="11"/>
          </p:nvPr>
        </p:nvSpPr>
        <p:spPr>
          <a:xfrm>
            <a:off x="352425" y="704850"/>
            <a:ext cx="6886575" cy="5657850"/>
          </a:xfrm>
        </p:spPr>
        <p:txBody>
          <a:bodyPr>
            <a:normAutofit/>
          </a:bodyPr>
          <a:lstStyle/>
          <a:p>
            <a:pPr>
              <a:lnSpc>
                <a:spcPct val="150000"/>
              </a:lnSpc>
            </a:pPr>
            <a:r>
              <a:rPr lang="en-US" b="0" dirty="0"/>
              <a:t>Because of the infeasibility of manually processing the infinite numbers of online transactions occurring at the same time per second. Anti-fraud machine learning models are employed by financial institutions to counter fraudulent transactions. </a:t>
            </a:r>
          </a:p>
          <a:p>
            <a:pPr>
              <a:lnSpc>
                <a:spcPct val="150000"/>
              </a:lnSpc>
            </a:pPr>
            <a:r>
              <a:rPr lang="en-US" b="0" dirty="0"/>
              <a:t>	The goal of this project is to continuously develop models that support fraudulent detection. Fraudulent detection is defined as the act of recognizing indications of fraud where no prior suspicion or tendency to fraud exists (Jayasree &amp; Balan, 2013). The authors emphasized the importance of identifying cybersecurity breaches to disable fraudulent activities. In other words, developing sophisticated approaches to prevent fraud attacks by implementing advanced analytical techniques to protect oneself of becoming a victim to cybercriminal theft.</a:t>
            </a:r>
          </a:p>
        </p:txBody>
      </p:sp>
    </p:spTree>
    <p:extLst>
      <p:ext uri="{BB962C8B-B14F-4D97-AF65-F5344CB8AC3E}">
        <p14:creationId xmlns:p14="http://schemas.microsoft.com/office/powerpoint/2010/main" val="3291185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1C9D-A63C-4328-8AC9-8797AA0107CC}"/>
              </a:ext>
            </a:extLst>
          </p:cNvPr>
          <p:cNvSpPr>
            <a:spLocks noGrp="1"/>
          </p:cNvSpPr>
          <p:nvPr>
            <p:ph type="title"/>
          </p:nvPr>
        </p:nvSpPr>
        <p:spPr>
          <a:xfrm>
            <a:off x="1525301" y="1995467"/>
            <a:ext cx="9141397" cy="615553"/>
          </a:xfrm>
        </p:spPr>
        <p:txBody>
          <a:bodyPr wrap="square" anchor="b">
            <a:normAutofit/>
          </a:bodyPr>
          <a:lstStyle/>
          <a:p>
            <a:pPr>
              <a:lnSpc>
                <a:spcPct val="90000"/>
              </a:lnSpc>
            </a:pPr>
            <a:r>
              <a:rPr lang="en-US" sz="2200" dirty="0"/>
              <a:t>Data</a:t>
            </a:r>
            <a:br>
              <a:rPr lang="en-US" sz="2200" dirty="0"/>
            </a:br>
            <a:endParaRPr lang="en-US" sz="2200" dirty="0"/>
          </a:p>
        </p:txBody>
      </p:sp>
      <p:sp>
        <p:nvSpPr>
          <p:cNvPr id="3" name="Text Placeholder 2">
            <a:extLst>
              <a:ext uri="{FF2B5EF4-FFF2-40B4-BE49-F238E27FC236}">
                <a16:creationId xmlns:a16="http://schemas.microsoft.com/office/drawing/2014/main" id="{98C72CE8-90B5-42B7-8FC0-1FB921D8B229}"/>
              </a:ext>
            </a:extLst>
          </p:cNvPr>
          <p:cNvSpPr>
            <a:spLocks noGrp="1"/>
          </p:cNvSpPr>
          <p:nvPr>
            <p:ph type="body" sz="quarter" idx="12"/>
          </p:nvPr>
        </p:nvSpPr>
        <p:spPr>
          <a:xfrm>
            <a:off x="1525301" y="2686051"/>
            <a:ext cx="8828374" cy="2090135"/>
          </a:xfrm>
        </p:spPr>
        <p:txBody>
          <a:bodyPr wrap="square">
            <a:normAutofit fontScale="92500"/>
          </a:bodyPr>
          <a:lstStyle/>
          <a:p>
            <a:pPr algn="l">
              <a:lnSpc>
                <a:spcPct val="150000"/>
              </a:lnSpc>
              <a:spcAft>
                <a:spcPts val="600"/>
              </a:spcAft>
            </a:pPr>
            <a:r>
              <a:rPr lang="en-US" dirty="0"/>
              <a:t>The Credit Card Transactions Fraud Detection Dataset for this project was originated from the following website:</a:t>
            </a:r>
          </a:p>
          <a:p>
            <a:pPr algn="l">
              <a:lnSpc>
                <a:spcPct val="150000"/>
              </a:lnSpc>
              <a:spcAft>
                <a:spcPts val="600"/>
              </a:spcAft>
            </a:pPr>
            <a:r>
              <a:rPr lang="en-US" dirty="0"/>
              <a:t>https://www.kaggle.com/kartik2112/fraud-detection?select=fraudTrain.csv</a:t>
            </a:r>
          </a:p>
          <a:p>
            <a:pPr algn="l">
              <a:lnSpc>
                <a:spcPct val="150000"/>
              </a:lnSpc>
              <a:spcAft>
                <a:spcPts val="600"/>
              </a:spcAft>
            </a:pPr>
            <a:r>
              <a:rPr lang="en-US" dirty="0"/>
              <a:t>The dataset in Kaggle was cleaned and merged therefore further flittering was not required.</a:t>
            </a:r>
          </a:p>
          <a:p>
            <a:pPr>
              <a:lnSpc>
                <a:spcPct val="90000"/>
              </a:lnSpc>
              <a:spcAft>
                <a:spcPts val="600"/>
              </a:spcAft>
            </a:pPr>
            <a:endParaRPr lang="en-US" dirty="0"/>
          </a:p>
        </p:txBody>
      </p:sp>
    </p:spTree>
    <p:extLst>
      <p:ext uri="{BB962C8B-B14F-4D97-AF65-F5344CB8AC3E}">
        <p14:creationId xmlns:p14="http://schemas.microsoft.com/office/powerpoint/2010/main" val="3392176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345C-7ADC-4609-84F7-9AE4A2E1F889}"/>
              </a:ext>
            </a:extLst>
          </p:cNvPr>
          <p:cNvSpPr>
            <a:spLocks noGrp="1"/>
          </p:cNvSpPr>
          <p:nvPr>
            <p:ph type="title"/>
          </p:nvPr>
        </p:nvSpPr>
        <p:spPr>
          <a:xfrm>
            <a:off x="0" y="420236"/>
            <a:ext cx="3764133" cy="716106"/>
          </a:xfrm>
        </p:spPr>
        <p:txBody>
          <a:bodyPr wrap="square" anchor="b">
            <a:normAutofit fontScale="90000"/>
          </a:bodyPr>
          <a:lstStyle/>
          <a:p>
            <a:pPr>
              <a:lnSpc>
                <a:spcPct val="90000"/>
              </a:lnSpc>
            </a:pPr>
            <a:r>
              <a:rPr lang="en-US" sz="3100" dirty="0">
                <a:solidFill>
                  <a:schemeClr val="tx1">
                    <a:lumMod val="50000"/>
                  </a:schemeClr>
                </a:solidFill>
              </a:rPr>
              <a:t>Methodology</a:t>
            </a:r>
            <a:br>
              <a:rPr lang="en-US" sz="2200" dirty="0"/>
            </a:br>
            <a:endParaRPr lang="en-US" sz="2200" dirty="0"/>
          </a:p>
        </p:txBody>
      </p:sp>
      <p:sp>
        <p:nvSpPr>
          <p:cNvPr id="3" name="Text Placeholder 2">
            <a:extLst>
              <a:ext uri="{FF2B5EF4-FFF2-40B4-BE49-F238E27FC236}">
                <a16:creationId xmlns:a16="http://schemas.microsoft.com/office/drawing/2014/main" id="{BD27EEB7-D7FF-4599-9865-6CB627A66540}"/>
              </a:ext>
            </a:extLst>
          </p:cNvPr>
          <p:cNvSpPr>
            <a:spLocks noGrp="1"/>
          </p:cNvSpPr>
          <p:nvPr>
            <p:ph type="body" sz="quarter" idx="12"/>
          </p:nvPr>
        </p:nvSpPr>
        <p:spPr>
          <a:xfrm>
            <a:off x="239697" y="914400"/>
            <a:ext cx="11295078" cy="4648200"/>
          </a:xfrm>
        </p:spPr>
        <p:txBody>
          <a:bodyPr wrap="square">
            <a:normAutofit/>
          </a:bodyPr>
          <a:lstStyle/>
          <a:p>
            <a:pPr algn="l">
              <a:lnSpc>
                <a:spcPct val="150000"/>
              </a:lnSpc>
              <a:spcAft>
                <a:spcPts val="600"/>
              </a:spcAft>
            </a:pPr>
            <a:r>
              <a:rPr lang="en-US" dirty="0"/>
              <a:t>After having a thorough understanding of the data, the data was imported into R studio. In R studio, a subset of the data was chosen that contained selected columns using the following command:</a:t>
            </a:r>
          </a:p>
        </p:txBody>
      </p:sp>
      <p:pic>
        <p:nvPicPr>
          <p:cNvPr id="7" name="Picture 6" descr="Graphical user interface, text, application&#10;&#10;Description automatically generated">
            <a:extLst>
              <a:ext uri="{FF2B5EF4-FFF2-40B4-BE49-F238E27FC236}">
                <a16:creationId xmlns:a16="http://schemas.microsoft.com/office/drawing/2014/main" id="{9151A1E6-53E4-462F-A359-D698AF69299C}"/>
              </a:ext>
            </a:extLst>
          </p:cNvPr>
          <p:cNvPicPr>
            <a:picLocks noChangeAspect="1"/>
          </p:cNvPicPr>
          <p:nvPr/>
        </p:nvPicPr>
        <p:blipFill>
          <a:blip r:embed="rId2"/>
          <a:stretch>
            <a:fillRect/>
          </a:stretch>
        </p:blipFill>
        <p:spPr>
          <a:xfrm>
            <a:off x="346228" y="1806961"/>
            <a:ext cx="9410331" cy="3914697"/>
          </a:xfrm>
          <a:prstGeom prst="rect">
            <a:avLst/>
          </a:prstGeom>
        </p:spPr>
      </p:pic>
    </p:spTree>
    <p:extLst>
      <p:ext uri="{BB962C8B-B14F-4D97-AF65-F5344CB8AC3E}">
        <p14:creationId xmlns:p14="http://schemas.microsoft.com/office/powerpoint/2010/main" val="395579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AA27F5BA-E06F-4F0E-8102-D6D6F3A89994}"/>
              </a:ext>
            </a:extLst>
          </p:cNvPr>
          <p:cNvSpPr>
            <a:spLocks noGrp="1"/>
          </p:cNvSpPr>
          <p:nvPr>
            <p:ph type="body" sz="quarter" idx="12"/>
          </p:nvPr>
        </p:nvSpPr>
        <p:spPr>
          <a:xfrm>
            <a:off x="186432" y="328475"/>
            <a:ext cx="11789546" cy="5690586"/>
          </a:xfrm>
        </p:spPr>
        <p:txBody>
          <a:bodyPr/>
          <a:lstStyle/>
          <a:p>
            <a:pPr algn="l">
              <a:lnSpc>
                <a:spcPct val="150000"/>
              </a:lnSpc>
            </a:pPr>
            <a:r>
              <a:rPr lang="en-US" dirty="0"/>
              <a:t>Once the training dataset was ready, the next step was to setup the parameters that will be used for creating and tuning the model. For this project, </a:t>
            </a:r>
            <a:r>
              <a:rPr lang="en-US" b="1" dirty="0"/>
              <a:t>repeatedcv</a:t>
            </a:r>
            <a:r>
              <a:rPr lang="en-US" dirty="0"/>
              <a:t> method was used in conjunction with </a:t>
            </a:r>
            <a:r>
              <a:rPr lang="en-US" b="1" dirty="0"/>
              <a:t>grid search</a:t>
            </a:r>
            <a:r>
              <a:rPr lang="en-US" dirty="0"/>
              <a:t>. Grid parameters were also provided.</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lnSpc>
                <a:spcPct val="150000"/>
              </a:lnSpc>
            </a:pPr>
            <a:r>
              <a:rPr lang="en-US" dirty="0"/>
              <a:t>In order to speed up the model creating process, virtual machines were setup in the background with the help of </a:t>
            </a:r>
            <a:r>
              <a:rPr lang="en-US" b="1" dirty="0"/>
              <a:t>parallel </a:t>
            </a:r>
            <a:r>
              <a:rPr lang="en-US" dirty="0"/>
              <a:t>and </a:t>
            </a:r>
            <a:r>
              <a:rPr lang="en-US" b="1" dirty="0"/>
              <a:t>doSNOW</a:t>
            </a:r>
            <a:r>
              <a:rPr lang="en-US" dirty="0"/>
              <a:t> packages.</a:t>
            </a:r>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descr="Calendar&#10;&#10;Description automatically generated with medium confidence">
            <a:extLst>
              <a:ext uri="{FF2B5EF4-FFF2-40B4-BE49-F238E27FC236}">
                <a16:creationId xmlns:a16="http://schemas.microsoft.com/office/drawing/2014/main" id="{5E4EDB7E-D3A9-4A8B-81B4-AE9C41D5ABE4}"/>
              </a:ext>
            </a:extLst>
          </p:cNvPr>
          <p:cNvPicPr>
            <a:picLocks noChangeAspect="1"/>
          </p:cNvPicPr>
          <p:nvPr/>
        </p:nvPicPr>
        <p:blipFill>
          <a:blip r:embed="rId2"/>
          <a:stretch>
            <a:fillRect/>
          </a:stretch>
        </p:blipFill>
        <p:spPr>
          <a:xfrm>
            <a:off x="541074" y="1824388"/>
            <a:ext cx="8896350" cy="1432584"/>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11FD9B4E-B128-4C58-9FAE-DD9B07720362}"/>
              </a:ext>
            </a:extLst>
          </p:cNvPr>
          <p:cNvPicPr>
            <a:picLocks noChangeAspect="1"/>
          </p:cNvPicPr>
          <p:nvPr/>
        </p:nvPicPr>
        <p:blipFill>
          <a:blip r:embed="rId3"/>
          <a:stretch>
            <a:fillRect/>
          </a:stretch>
        </p:blipFill>
        <p:spPr>
          <a:xfrm>
            <a:off x="567244" y="4719590"/>
            <a:ext cx="4422005" cy="794371"/>
          </a:xfrm>
          <a:prstGeom prst="rect">
            <a:avLst/>
          </a:prstGeom>
        </p:spPr>
      </p:pic>
    </p:spTree>
    <p:extLst>
      <p:ext uri="{BB962C8B-B14F-4D97-AF65-F5344CB8AC3E}">
        <p14:creationId xmlns:p14="http://schemas.microsoft.com/office/powerpoint/2010/main" val="111371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38BFFA-3D52-47B7-9AD9-40BD9EEF6751}"/>
              </a:ext>
            </a:extLst>
          </p:cNvPr>
          <p:cNvSpPr>
            <a:spLocks noGrp="1"/>
          </p:cNvSpPr>
          <p:nvPr>
            <p:ph type="body" sz="quarter" idx="12"/>
          </p:nvPr>
        </p:nvSpPr>
        <p:spPr>
          <a:xfrm>
            <a:off x="807869" y="497150"/>
            <a:ext cx="10520038" cy="4980371"/>
          </a:xfrm>
        </p:spPr>
        <p:txBody>
          <a:bodyPr/>
          <a:lstStyle/>
          <a:p>
            <a:pPr algn="l">
              <a:lnSpc>
                <a:spcPct val="150000"/>
              </a:lnSpc>
            </a:pPr>
            <a:r>
              <a:rPr lang="en-US" dirty="0"/>
              <a:t>After having the requisites in place, the model was then created using the following command. Once the model was created, the virtual machines that were setup for parallel computing were stopped. </a:t>
            </a:r>
          </a:p>
          <a:p>
            <a:pPr algn="l">
              <a:lnSpc>
                <a:spcPct val="150000"/>
              </a:lnSpc>
            </a:pPr>
            <a:endParaRPr lang="en-US" dirty="0"/>
          </a:p>
          <a:p>
            <a:pPr algn="l">
              <a:lnSpc>
                <a:spcPct val="150000"/>
              </a:lnSpc>
            </a:pPr>
            <a:r>
              <a:rPr lang="en-US" dirty="0"/>
              <a:t>The model was then applied to the test data and prediction was stored in the variable “</a:t>
            </a:r>
            <a:r>
              <a:rPr lang="en-US" b="1" dirty="0"/>
              <a:t>preds</a:t>
            </a:r>
            <a:r>
              <a:rPr lang="en-US" dirty="0"/>
              <a:t>” using the following command.</a:t>
            </a:r>
          </a:p>
          <a:p>
            <a:endParaRPr lang="en-US" dirty="0"/>
          </a:p>
        </p:txBody>
      </p:sp>
      <p:pic>
        <p:nvPicPr>
          <p:cNvPr id="4" name="Picture 3">
            <a:extLst>
              <a:ext uri="{FF2B5EF4-FFF2-40B4-BE49-F238E27FC236}">
                <a16:creationId xmlns:a16="http://schemas.microsoft.com/office/drawing/2014/main" id="{7A47C838-291B-49FF-B04C-B42CB7B4A091}"/>
              </a:ext>
            </a:extLst>
          </p:cNvPr>
          <p:cNvPicPr>
            <a:picLocks noChangeAspect="1"/>
          </p:cNvPicPr>
          <p:nvPr/>
        </p:nvPicPr>
        <p:blipFill>
          <a:blip r:embed="rId2"/>
          <a:stretch>
            <a:fillRect/>
          </a:stretch>
        </p:blipFill>
        <p:spPr>
          <a:xfrm>
            <a:off x="253013" y="2806643"/>
            <a:ext cx="11685973" cy="744281"/>
          </a:xfrm>
          <a:prstGeom prst="rect">
            <a:avLst/>
          </a:prstGeom>
        </p:spPr>
      </p:pic>
    </p:spTree>
    <p:extLst>
      <p:ext uri="{BB962C8B-B14F-4D97-AF65-F5344CB8AC3E}">
        <p14:creationId xmlns:p14="http://schemas.microsoft.com/office/powerpoint/2010/main" val="3063755321"/>
      </p:ext>
    </p:extLst>
  </p:cSld>
  <p:clrMapOvr>
    <a:masterClrMapping/>
  </p:clrMapOvr>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3.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451</TotalTime>
  <Words>1042</Words>
  <Application>Microsoft Office PowerPoint</Application>
  <PresentationFormat>Widescreen</PresentationFormat>
  <Paragraphs>49</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Segoe UI</vt:lpstr>
      <vt:lpstr>Wingdings</vt:lpstr>
      <vt:lpstr>Office Theme</vt:lpstr>
      <vt:lpstr>R Project : Credit Card Transactions Fraud Prediction</vt:lpstr>
      <vt:lpstr>Overview</vt:lpstr>
      <vt:lpstr>Introduction  </vt:lpstr>
      <vt:lpstr>Literature Review </vt:lpstr>
      <vt:lpstr>PowerPoint Presentation</vt:lpstr>
      <vt:lpstr>Data </vt:lpstr>
      <vt:lpstr>Methodology </vt:lpstr>
      <vt:lpstr>PowerPoint Presentation</vt:lpstr>
      <vt:lpstr>PowerPoint Presentation</vt:lpstr>
      <vt:lpstr>Results </vt:lpstr>
      <vt:lpstr>Implications </vt:lpstr>
      <vt:lpstr>Conclusion</vt:lpstr>
      <vt:lpstr>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Jude M. Al-Aitani M00289208 CIS361-01-02 Spring 2021</dc:title>
  <dc:subject/>
  <dc:creator>Jude Al-Aitani</dc:creator>
  <cp:keywords/>
  <dc:description/>
  <cp:lastModifiedBy>Jude Al-Aitani</cp:lastModifiedBy>
  <cp:revision>5</cp:revision>
  <dcterms:created xsi:type="dcterms:W3CDTF">2021-05-01T03:39:45Z</dcterms:created>
  <dcterms:modified xsi:type="dcterms:W3CDTF">2021-05-03T22:07:34Z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