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4" r:id="rId4"/>
  </p:sldMasterIdLst>
  <p:notesMasterIdLst>
    <p:notesMasterId r:id="rId13"/>
  </p:notesMasterIdLst>
  <p:sldIdLst>
    <p:sldId id="256" r:id="rId5"/>
    <p:sldId id="259" r:id="rId6"/>
    <p:sldId id="258" r:id="rId7"/>
    <p:sldId id="257"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343"/>
    <a:srgbClr val="FFA197"/>
    <a:srgbClr val="FF00FF"/>
    <a:srgbClr val="FEFF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842" autoAdjust="0"/>
  </p:normalViewPr>
  <p:slideViewPr>
    <p:cSldViewPr snapToGrid="0">
      <p:cViewPr varScale="1">
        <p:scale>
          <a:sx n="63" d="100"/>
          <a:sy n="63" d="100"/>
        </p:scale>
        <p:origin x="72"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2CE440-221C-46B4-A8BD-A43A57A0BE07}" type="doc">
      <dgm:prSet loTypeId="urn:microsoft.com/office/officeart/2005/8/layout/orgChart1" loCatId="hierarchy" qsTypeId="urn:microsoft.com/office/officeart/2005/8/quickstyle/simple1" qsCatId="simple" csTypeId="urn:microsoft.com/office/officeart/2005/8/colors/accent4_1" csCatId="accent4" phldr="1"/>
      <dgm:spPr/>
      <dgm:t>
        <a:bodyPr/>
        <a:lstStyle/>
        <a:p>
          <a:endParaRPr lang="en-CA"/>
        </a:p>
      </dgm:t>
    </dgm:pt>
    <dgm:pt modelId="{01DF3F86-0288-4360-AA44-379C2531E953}">
      <dgm:prSet phldrT="[Text]"/>
      <dgm:spPr>
        <a:solidFill>
          <a:schemeClr val="bg2">
            <a:lumMod val="25000"/>
          </a:schemeClr>
        </a:solidFill>
        <a:ln>
          <a:solidFill>
            <a:schemeClr val="tx1"/>
          </a:solidFill>
        </a:ln>
      </dgm:spPr>
      <dgm:t>
        <a:bodyPr/>
        <a:lstStyle/>
        <a:p>
          <a:r>
            <a:rPr lang="en-CA" b="1" dirty="0">
              <a:solidFill>
                <a:schemeClr val="bg1"/>
              </a:solidFill>
              <a:latin typeface="Garamond" panose="02020404030301010803" pitchFamily="18" charset="0"/>
            </a:rPr>
            <a:t>Exclusions from Sample</a:t>
          </a:r>
        </a:p>
      </dgm:t>
    </dgm:pt>
    <dgm:pt modelId="{FD9E8C1C-A780-4842-AF9B-8966FA7623C8}" type="parTrans" cxnId="{4CAEA8DF-47F2-443D-B594-EB8DF296A9C4}">
      <dgm:prSet/>
      <dgm:spPr/>
      <dgm:t>
        <a:bodyPr/>
        <a:lstStyle/>
        <a:p>
          <a:endParaRPr lang="en-CA"/>
        </a:p>
      </dgm:t>
    </dgm:pt>
    <dgm:pt modelId="{3D69303F-0178-4E4E-81BB-70149040C408}" type="sibTrans" cxnId="{4CAEA8DF-47F2-443D-B594-EB8DF296A9C4}">
      <dgm:prSet/>
      <dgm:spPr/>
      <dgm:t>
        <a:bodyPr/>
        <a:lstStyle/>
        <a:p>
          <a:endParaRPr lang="en-CA"/>
        </a:p>
      </dgm:t>
    </dgm:pt>
    <dgm:pt modelId="{92040B36-03C6-4338-8400-2BDEDB7A3144}">
      <dgm:prSet phldrT="[Text]"/>
      <dgm:spPr/>
      <dgm:t>
        <a:bodyPr/>
        <a:lstStyle/>
        <a:p>
          <a:pPr algn="l"/>
          <a:r>
            <a:rPr lang="en-CA" b="1" dirty="0">
              <a:latin typeface="Garamond" panose="02020404030301010803" pitchFamily="18" charset="0"/>
            </a:rPr>
            <a:t>Mine:</a:t>
          </a:r>
          <a:br>
            <a:rPr lang="en-CA" dirty="0">
              <a:latin typeface="Garamond" panose="02020404030301010803" pitchFamily="18" charset="0"/>
            </a:rPr>
          </a:br>
          <a:r>
            <a:rPr lang="en-CA" dirty="0">
              <a:latin typeface="Garamond" panose="02020404030301010803" pitchFamily="18" charset="0"/>
            </a:rPr>
            <a:t>1) Exclude Over 45 and Under 18</a:t>
          </a:r>
          <a:br>
            <a:rPr lang="en-CA" dirty="0">
              <a:latin typeface="Garamond" panose="02020404030301010803" pitchFamily="18" charset="0"/>
            </a:rPr>
          </a:br>
          <a:r>
            <a:rPr lang="en-CA" dirty="0">
              <a:latin typeface="Garamond" panose="02020404030301010803" pitchFamily="18" charset="0"/>
            </a:rPr>
            <a:t>2) Individuals not in Households</a:t>
          </a:r>
          <a:br>
            <a:rPr lang="en-CA" dirty="0">
              <a:latin typeface="Garamond" panose="02020404030301010803" pitchFamily="18" charset="0"/>
            </a:rPr>
          </a:br>
          <a:r>
            <a:rPr lang="en-CA" dirty="0">
              <a:latin typeface="Garamond" panose="02020404030301010803" pitchFamily="18" charset="0"/>
            </a:rPr>
            <a:t>3) Individuals not in relationships</a:t>
          </a:r>
          <a:br>
            <a:rPr lang="en-CA" dirty="0">
              <a:latin typeface="Garamond" panose="02020404030301010803" pitchFamily="18" charset="0"/>
            </a:rPr>
          </a:br>
          <a:r>
            <a:rPr lang="en-CA" dirty="0">
              <a:latin typeface="Garamond" panose="02020404030301010803" pitchFamily="18" charset="0"/>
            </a:rPr>
            <a:t>4) Higher-income spouses</a:t>
          </a:r>
          <a:br>
            <a:rPr lang="en-CA" dirty="0">
              <a:latin typeface="Garamond" panose="02020404030301010803" pitchFamily="18" charset="0"/>
            </a:rPr>
          </a:br>
          <a:r>
            <a:rPr lang="en-CA" dirty="0">
              <a:latin typeface="Garamond" panose="02020404030301010803" pitchFamily="18" charset="0"/>
            </a:rPr>
            <a:t>5) Individuals born abroad</a:t>
          </a:r>
          <a:br>
            <a:rPr lang="en-CA" dirty="0">
              <a:latin typeface="Garamond" panose="02020404030301010803" pitchFamily="18" charset="0"/>
            </a:rPr>
          </a:br>
          <a:r>
            <a:rPr lang="en-CA" dirty="0">
              <a:latin typeface="Garamond" panose="02020404030301010803" pitchFamily="18" charset="0"/>
            </a:rPr>
            <a:t>6) Individuals previously married</a:t>
          </a:r>
        </a:p>
        <a:p>
          <a:pPr algn="l"/>
          <a:r>
            <a:rPr lang="en-CA" dirty="0">
              <a:latin typeface="Garamond" panose="02020404030301010803" pitchFamily="18" charset="0"/>
            </a:rPr>
            <a:t>7) Self-employed individuals</a:t>
          </a:r>
        </a:p>
      </dgm:t>
    </dgm:pt>
    <dgm:pt modelId="{AD0B6855-3B1B-45AF-B71E-7018C36856C7}" type="parTrans" cxnId="{0D2D2B4A-9030-45EF-A13D-8EF503027F9C}">
      <dgm:prSet/>
      <dgm:spPr/>
      <dgm:t>
        <a:bodyPr/>
        <a:lstStyle/>
        <a:p>
          <a:endParaRPr lang="en-CA"/>
        </a:p>
      </dgm:t>
    </dgm:pt>
    <dgm:pt modelId="{B1F5DF09-F734-4991-AEA1-73F26841C494}" type="sibTrans" cxnId="{0D2D2B4A-9030-45EF-A13D-8EF503027F9C}">
      <dgm:prSet/>
      <dgm:spPr/>
      <dgm:t>
        <a:bodyPr/>
        <a:lstStyle/>
        <a:p>
          <a:endParaRPr lang="en-CA"/>
        </a:p>
      </dgm:t>
    </dgm:pt>
    <dgm:pt modelId="{A327831B-DC1C-4EC2-9E1C-3B9A242A223E}">
      <dgm:prSet phldrT="[Text]"/>
      <dgm:spPr/>
      <dgm:t>
        <a:bodyPr/>
        <a:lstStyle/>
        <a:p>
          <a:pPr algn="l"/>
          <a:r>
            <a:rPr lang="en-CA" b="1" dirty="0">
              <a:latin typeface="Garamond" panose="02020404030301010803" pitchFamily="18" charset="0"/>
            </a:rPr>
            <a:t>From the A.C.S:</a:t>
          </a:r>
        </a:p>
        <a:p>
          <a:pPr algn="l"/>
          <a:r>
            <a:rPr lang="en-CA" dirty="0">
              <a:latin typeface="Garamond" panose="02020404030301010803" pitchFamily="18" charset="0"/>
            </a:rPr>
            <a:t>Group quarter types:</a:t>
          </a:r>
        </a:p>
        <a:p>
          <a:pPr algn="l"/>
          <a:r>
            <a:rPr lang="en-CA" dirty="0">
              <a:latin typeface="Garamond" panose="02020404030301010803" pitchFamily="18" charset="0"/>
            </a:rPr>
            <a:t>1) Domestic Violence Shelters</a:t>
          </a:r>
          <a:br>
            <a:rPr lang="en-CA" dirty="0">
              <a:latin typeface="Garamond" panose="02020404030301010803" pitchFamily="18" charset="0"/>
            </a:rPr>
          </a:br>
          <a:r>
            <a:rPr lang="en-CA" dirty="0">
              <a:latin typeface="Garamond" panose="02020404030301010803" pitchFamily="18" charset="0"/>
            </a:rPr>
            <a:t>2) Soup Kitchens</a:t>
          </a:r>
          <a:br>
            <a:rPr lang="en-CA" dirty="0">
              <a:latin typeface="Garamond" panose="02020404030301010803" pitchFamily="18" charset="0"/>
            </a:rPr>
          </a:br>
          <a:r>
            <a:rPr lang="en-CA" dirty="0">
              <a:latin typeface="Garamond" panose="02020404030301010803" pitchFamily="18" charset="0"/>
            </a:rPr>
            <a:t>3) Maritime Vets</a:t>
          </a:r>
          <a:br>
            <a:rPr lang="en-CA" dirty="0">
              <a:latin typeface="Garamond" panose="02020404030301010803" pitchFamily="18" charset="0"/>
            </a:rPr>
          </a:br>
          <a:r>
            <a:rPr lang="en-CA" dirty="0">
              <a:latin typeface="Garamond" panose="02020404030301010803" pitchFamily="18" charset="0"/>
            </a:rPr>
            <a:t>,….etc.  </a:t>
          </a:r>
        </a:p>
      </dgm:t>
    </dgm:pt>
    <dgm:pt modelId="{9C2FB285-D042-41CE-9F33-433D09B5DA70}" type="parTrans" cxnId="{23E3AB82-8F10-45F5-A74A-97100936E26B}">
      <dgm:prSet/>
      <dgm:spPr/>
      <dgm:t>
        <a:bodyPr/>
        <a:lstStyle/>
        <a:p>
          <a:endParaRPr lang="en-CA"/>
        </a:p>
      </dgm:t>
    </dgm:pt>
    <dgm:pt modelId="{63AAD957-F297-45F1-A364-7AF20E828A0E}" type="sibTrans" cxnId="{23E3AB82-8F10-45F5-A74A-97100936E26B}">
      <dgm:prSet/>
      <dgm:spPr/>
      <dgm:t>
        <a:bodyPr/>
        <a:lstStyle/>
        <a:p>
          <a:endParaRPr lang="en-CA"/>
        </a:p>
      </dgm:t>
    </dgm:pt>
    <dgm:pt modelId="{CA968FC0-139B-4CC2-BD03-5AA2CC8ACD96}" type="pres">
      <dgm:prSet presAssocID="{CA2CE440-221C-46B4-A8BD-A43A57A0BE07}" presName="hierChild1" presStyleCnt="0">
        <dgm:presLayoutVars>
          <dgm:orgChart val="1"/>
          <dgm:chPref val="1"/>
          <dgm:dir/>
          <dgm:animOne val="branch"/>
          <dgm:animLvl val="lvl"/>
          <dgm:resizeHandles/>
        </dgm:presLayoutVars>
      </dgm:prSet>
      <dgm:spPr/>
    </dgm:pt>
    <dgm:pt modelId="{F44844EF-2901-48D8-A2A1-7CD0E71A9B1D}" type="pres">
      <dgm:prSet presAssocID="{01DF3F86-0288-4360-AA44-379C2531E953}" presName="hierRoot1" presStyleCnt="0">
        <dgm:presLayoutVars>
          <dgm:hierBranch val="init"/>
        </dgm:presLayoutVars>
      </dgm:prSet>
      <dgm:spPr/>
    </dgm:pt>
    <dgm:pt modelId="{A06299E4-56EF-456E-ABD5-5223A99E5F83}" type="pres">
      <dgm:prSet presAssocID="{01DF3F86-0288-4360-AA44-379C2531E953}" presName="rootComposite1" presStyleCnt="0"/>
      <dgm:spPr/>
    </dgm:pt>
    <dgm:pt modelId="{C2331787-F0C3-4FE7-BF2A-184FB094DBE6}" type="pres">
      <dgm:prSet presAssocID="{01DF3F86-0288-4360-AA44-379C2531E953}" presName="rootText1" presStyleLbl="node0" presStyleIdx="0" presStyleCnt="1" custScaleX="69172" custScaleY="42536">
        <dgm:presLayoutVars>
          <dgm:chPref val="3"/>
        </dgm:presLayoutVars>
      </dgm:prSet>
      <dgm:spPr/>
    </dgm:pt>
    <dgm:pt modelId="{A69CFF8C-1525-4B89-9855-081F8B446C69}" type="pres">
      <dgm:prSet presAssocID="{01DF3F86-0288-4360-AA44-379C2531E953}" presName="rootConnector1" presStyleLbl="node1" presStyleIdx="0" presStyleCnt="0"/>
      <dgm:spPr/>
    </dgm:pt>
    <dgm:pt modelId="{1D876571-7E1C-402B-B0E5-AE4F5436C28F}" type="pres">
      <dgm:prSet presAssocID="{01DF3F86-0288-4360-AA44-379C2531E953}" presName="hierChild2" presStyleCnt="0"/>
      <dgm:spPr/>
    </dgm:pt>
    <dgm:pt modelId="{FCC0E0AF-0CA7-4D44-A11A-18E80A1999FF}" type="pres">
      <dgm:prSet presAssocID="{AD0B6855-3B1B-45AF-B71E-7018C36856C7}" presName="Name37" presStyleLbl="parChTrans1D2" presStyleIdx="0" presStyleCnt="2"/>
      <dgm:spPr/>
    </dgm:pt>
    <dgm:pt modelId="{8AE4BD53-56B6-4C1F-BD74-B7F41D47E31C}" type="pres">
      <dgm:prSet presAssocID="{92040B36-03C6-4338-8400-2BDEDB7A3144}" presName="hierRoot2" presStyleCnt="0">
        <dgm:presLayoutVars>
          <dgm:hierBranch val="init"/>
        </dgm:presLayoutVars>
      </dgm:prSet>
      <dgm:spPr/>
    </dgm:pt>
    <dgm:pt modelId="{3E5C85C0-A33B-4C50-889C-0662CCC673F2}" type="pres">
      <dgm:prSet presAssocID="{92040B36-03C6-4338-8400-2BDEDB7A3144}" presName="rootComposite" presStyleCnt="0"/>
      <dgm:spPr/>
    </dgm:pt>
    <dgm:pt modelId="{885C285B-EB78-4A35-95EB-496A74664E8C}" type="pres">
      <dgm:prSet presAssocID="{92040B36-03C6-4338-8400-2BDEDB7A3144}" presName="rootText" presStyleLbl="node2" presStyleIdx="0" presStyleCnt="2" custScaleX="114762" custScaleY="141943">
        <dgm:presLayoutVars>
          <dgm:chPref val="3"/>
        </dgm:presLayoutVars>
      </dgm:prSet>
      <dgm:spPr/>
    </dgm:pt>
    <dgm:pt modelId="{C4566755-9D76-45FC-AE7E-F541E4D7C337}" type="pres">
      <dgm:prSet presAssocID="{92040B36-03C6-4338-8400-2BDEDB7A3144}" presName="rootConnector" presStyleLbl="node2" presStyleIdx="0" presStyleCnt="2"/>
      <dgm:spPr/>
    </dgm:pt>
    <dgm:pt modelId="{FD7AE10F-7CFD-4634-9847-2480508E994D}" type="pres">
      <dgm:prSet presAssocID="{92040B36-03C6-4338-8400-2BDEDB7A3144}" presName="hierChild4" presStyleCnt="0"/>
      <dgm:spPr/>
    </dgm:pt>
    <dgm:pt modelId="{24CA3A53-BEAC-4354-AD67-7C3E1A14C396}" type="pres">
      <dgm:prSet presAssocID="{92040B36-03C6-4338-8400-2BDEDB7A3144}" presName="hierChild5" presStyleCnt="0"/>
      <dgm:spPr/>
    </dgm:pt>
    <dgm:pt modelId="{0A452D07-D86B-4F1B-9C79-A480A1D22B4A}" type="pres">
      <dgm:prSet presAssocID="{9C2FB285-D042-41CE-9F33-433D09B5DA70}" presName="Name37" presStyleLbl="parChTrans1D2" presStyleIdx="1" presStyleCnt="2"/>
      <dgm:spPr/>
    </dgm:pt>
    <dgm:pt modelId="{376F55FF-E46B-4C4D-B895-2D76C86ED4AC}" type="pres">
      <dgm:prSet presAssocID="{A327831B-DC1C-4EC2-9E1C-3B9A242A223E}" presName="hierRoot2" presStyleCnt="0">
        <dgm:presLayoutVars>
          <dgm:hierBranch val="init"/>
        </dgm:presLayoutVars>
      </dgm:prSet>
      <dgm:spPr/>
    </dgm:pt>
    <dgm:pt modelId="{F4C0C2FF-69BC-4D6A-B59B-CC5ED3442201}" type="pres">
      <dgm:prSet presAssocID="{A327831B-DC1C-4EC2-9E1C-3B9A242A223E}" presName="rootComposite" presStyleCnt="0"/>
      <dgm:spPr/>
    </dgm:pt>
    <dgm:pt modelId="{19A018C4-44D1-4C60-AE76-FE40A67FAA82}" type="pres">
      <dgm:prSet presAssocID="{A327831B-DC1C-4EC2-9E1C-3B9A242A223E}" presName="rootText" presStyleLbl="node2" presStyleIdx="1" presStyleCnt="2" custLinFactNeighborX="-16705" custLinFactNeighborY="879">
        <dgm:presLayoutVars>
          <dgm:chPref val="3"/>
        </dgm:presLayoutVars>
      </dgm:prSet>
      <dgm:spPr/>
    </dgm:pt>
    <dgm:pt modelId="{8E9C00FE-BD54-4D84-BD8B-6E14CA232252}" type="pres">
      <dgm:prSet presAssocID="{A327831B-DC1C-4EC2-9E1C-3B9A242A223E}" presName="rootConnector" presStyleLbl="node2" presStyleIdx="1" presStyleCnt="2"/>
      <dgm:spPr/>
    </dgm:pt>
    <dgm:pt modelId="{064C4D33-5CB4-4C52-AE17-EB649BB84A2B}" type="pres">
      <dgm:prSet presAssocID="{A327831B-DC1C-4EC2-9E1C-3B9A242A223E}" presName="hierChild4" presStyleCnt="0"/>
      <dgm:spPr/>
    </dgm:pt>
    <dgm:pt modelId="{2E8794AE-E860-41D9-B7B6-5130E9F1F199}" type="pres">
      <dgm:prSet presAssocID="{A327831B-DC1C-4EC2-9E1C-3B9A242A223E}" presName="hierChild5" presStyleCnt="0"/>
      <dgm:spPr/>
    </dgm:pt>
    <dgm:pt modelId="{B559B717-EE8D-435A-B8BB-21AE02232E86}" type="pres">
      <dgm:prSet presAssocID="{01DF3F86-0288-4360-AA44-379C2531E953}" presName="hierChild3" presStyleCnt="0"/>
      <dgm:spPr/>
    </dgm:pt>
  </dgm:ptLst>
  <dgm:cxnLst>
    <dgm:cxn modelId="{F7D2420B-3F92-4448-9AD7-65E06C0654DA}" type="presOf" srcId="{92040B36-03C6-4338-8400-2BDEDB7A3144}" destId="{885C285B-EB78-4A35-95EB-496A74664E8C}" srcOrd="0" destOrd="0" presId="urn:microsoft.com/office/officeart/2005/8/layout/orgChart1"/>
    <dgm:cxn modelId="{79246161-D94C-413C-A27C-C347BAA32798}" type="presOf" srcId="{A327831B-DC1C-4EC2-9E1C-3B9A242A223E}" destId="{19A018C4-44D1-4C60-AE76-FE40A67FAA82}" srcOrd="0" destOrd="0" presId="urn:microsoft.com/office/officeart/2005/8/layout/orgChart1"/>
    <dgm:cxn modelId="{0D2D2B4A-9030-45EF-A13D-8EF503027F9C}" srcId="{01DF3F86-0288-4360-AA44-379C2531E953}" destId="{92040B36-03C6-4338-8400-2BDEDB7A3144}" srcOrd="0" destOrd="0" parTransId="{AD0B6855-3B1B-45AF-B71E-7018C36856C7}" sibTransId="{B1F5DF09-F734-4991-AEA1-73F26841C494}"/>
    <dgm:cxn modelId="{23E3AB82-8F10-45F5-A74A-97100936E26B}" srcId="{01DF3F86-0288-4360-AA44-379C2531E953}" destId="{A327831B-DC1C-4EC2-9E1C-3B9A242A223E}" srcOrd="1" destOrd="0" parTransId="{9C2FB285-D042-41CE-9F33-433D09B5DA70}" sibTransId="{63AAD957-F297-45F1-A364-7AF20E828A0E}"/>
    <dgm:cxn modelId="{28A7698E-5E51-4399-A53C-5E4B5F05984E}" type="presOf" srcId="{9C2FB285-D042-41CE-9F33-433D09B5DA70}" destId="{0A452D07-D86B-4F1B-9C79-A480A1D22B4A}" srcOrd="0" destOrd="0" presId="urn:microsoft.com/office/officeart/2005/8/layout/orgChart1"/>
    <dgm:cxn modelId="{63D719AF-8273-42B2-8267-90ED43240007}" type="presOf" srcId="{92040B36-03C6-4338-8400-2BDEDB7A3144}" destId="{C4566755-9D76-45FC-AE7E-F541E4D7C337}" srcOrd="1" destOrd="0" presId="urn:microsoft.com/office/officeart/2005/8/layout/orgChart1"/>
    <dgm:cxn modelId="{2C7DF1B4-687A-4098-AC71-378EEFBCBEBC}" type="presOf" srcId="{AD0B6855-3B1B-45AF-B71E-7018C36856C7}" destId="{FCC0E0AF-0CA7-4D44-A11A-18E80A1999FF}" srcOrd="0" destOrd="0" presId="urn:microsoft.com/office/officeart/2005/8/layout/orgChart1"/>
    <dgm:cxn modelId="{628713C9-9A2A-4067-B697-9191F4C12F68}" type="presOf" srcId="{01DF3F86-0288-4360-AA44-379C2531E953}" destId="{A69CFF8C-1525-4B89-9855-081F8B446C69}" srcOrd="1" destOrd="0" presId="urn:microsoft.com/office/officeart/2005/8/layout/orgChart1"/>
    <dgm:cxn modelId="{11B047CB-2671-4D96-BEF3-324AB98D14B2}" type="presOf" srcId="{A327831B-DC1C-4EC2-9E1C-3B9A242A223E}" destId="{8E9C00FE-BD54-4D84-BD8B-6E14CA232252}" srcOrd="1" destOrd="0" presId="urn:microsoft.com/office/officeart/2005/8/layout/orgChart1"/>
    <dgm:cxn modelId="{AB1703D0-8954-4F3E-AAEF-718E108121A3}" type="presOf" srcId="{CA2CE440-221C-46B4-A8BD-A43A57A0BE07}" destId="{CA968FC0-139B-4CC2-BD03-5AA2CC8ACD96}" srcOrd="0" destOrd="0" presId="urn:microsoft.com/office/officeart/2005/8/layout/orgChart1"/>
    <dgm:cxn modelId="{4CAEA8DF-47F2-443D-B594-EB8DF296A9C4}" srcId="{CA2CE440-221C-46B4-A8BD-A43A57A0BE07}" destId="{01DF3F86-0288-4360-AA44-379C2531E953}" srcOrd="0" destOrd="0" parTransId="{FD9E8C1C-A780-4842-AF9B-8966FA7623C8}" sibTransId="{3D69303F-0178-4E4E-81BB-70149040C408}"/>
    <dgm:cxn modelId="{C6AB1DF2-46CE-47DF-9CAC-4AFBF2392A94}" type="presOf" srcId="{01DF3F86-0288-4360-AA44-379C2531E953}" destId="{C2331787-F0C3-4FE7-BF2A-184FB094DBE6}" srcOrd="0" destOrd="0" presId="urn:microsoft.com/office/officeart/2005/8/layout/orgChart1"/>
    <dgm:cxn modelId="{0C604E79-E54A-4B64-A083-E5A865999273}" type="presParOf" srcId="{CA968FC0-139B-4CC2-BD03-5AA2CC8ACD96}" destId="{F44844EF-2901-48D8-A2A1-7CD0E71A9B1D}" srcOrd="0" destOrd="0" presId="urn:microsoft.com/office/officeart/2005/8/layout/orgChart1"/>
    <dgm:cxn modelId="{343C18AD-2AA3-4962-AF56-4191B224EB5C}" type="presParOf" srcId="{F44844EF-2901-48D8-A2A1-7CD0E71A9B1D}" destId="{A06299E4-56EF-456E-ABD5-5223A99E5F83}" srcOrd="0" destOrd="0" presId="urn:microsoft.com/office/officeart/2005/8/layout/orgChart1"/>
    <dgm:cxn modelId="{40568A08-0216-4C34-B2C2-4C1FCF6273B1}" type="presParOf" srcId="{A06299E4-56EF-456E-ABD5-5223A99E5F83}" destId="{C2331787-F0C3-4FE7-BF2A-184FB094DBE6}" srcOrd="0" destOrd="0" presId="urn:microsoft.com/office/officeart/2005/8/layout/orgChart1"/>
    <dgm:cxn modelId="{6D622F7D-12CA-4792-AB5A-28FD0E10A659}" type="presParOf" srcId="{A06299E4-56EF-456E-ABD5-5223A99E5F83}" destId="{A69CFF8C-1525-4B89-9855-081F8B446C69}" srcOrd="1" destOrd="0" presId="urn:microsoft.com/office/officeart/2005/8/layout/orgChart1"/>
    <dgm:cxn modelId="{57DE3A8D-B9AF-4844-9C45-F8A63F9AD37D}" type="presParOf" srcId="{F44844EF-2901-48D8-A2A1-7CD0E71A9B1D}" destId="{1D876571-7E1C-402B-B0E5-AE4F5436C28F}" srcOrd="1" destOrd="0" presId="urn:microsoft.com/office/officeart/2005/8/layout/orgChart1"/>
    <dgm:cxn modelId="{6009D339-A2B8-48FF-99FD-F21342055454}" type="presParOf" srcId="{1D876571-7E1C-402B-B0E5-AE4F5436C28F}" destId="{FCC0E0AF-0CA7-4D44-A11A-18E80A1999FF}" srcOrd="0" destOrd="0" presId="urn:microsoft.com/office/officeart/2005/8/layout/orgChart1"/>
    <dgm:cxn modelId="{2613D55A-6C26-45E2-AF34-0515F660079D}" type="presParOf" srcId="{1D876571-7E1C-402B-B0E5-AE4F5436C28F}" destId="{8AE4BD53-56B6-4C1F-BD74-B7F41D47E31C}" srcOrd="1" destOrd="0" presId="urn:microsoft.com/office/officeart/2005/8/layout/orgChart1"/>
    <dgm:cxn modelId="{E6A4A0A6-21B7-4DDD-AC64-E1C07E343EAE}" type="presParOf" srcId="{8AE4BD53-56B6-4C1F-BD74-B7F41D47E31C}" destId="{3E5C85C0-A33B-4C50-889C-0662CCC673F2}" srcOrd="0" destOrd="0" presId="urn:microsoft.com/office/officeart/2005/8/layout/orgChart1"/>
    <dgm:cxn modelId="{D6E38F57-95C2-44E9-98D6-FDB9A43614B1}" type="presParOf" srcId="{3E5C85C0-A33B-4C50-889C-0662CCC673F2}" destId="{885C285B-EB78-4A35-95EB-496A74664E8C}" srcOrd="0" destOrd="0" presId="urn:microsoft.com/office/officeart/2005/8/layout/orgChart1"/>
    <dgm:cxn modelId="{83C27A5A-7BB1-47ED-9BC5-4A95714DE74D}" type="presParOf" srcId="{3E5C85C0-A33B-4C50-889C-0662CCC673F2}" destId="{C4566755-9D76-45FC-AE7E-F541E4D7C337}" srcOrd="1" destOrd="0" presId="urn:microsoft.com/office/officeart/2005/8/layout/orgChart1"/>
    <dgm:cxn modelId="{7A534BBE-5DF6-4875-91D9-D6D0CE67123B}" type="presParOf" srcId="{8AE4BD53-56B6-4C1F-BD74-B7F41D47E31C}" destId="{FD7AE10F-7CFD-4634-9847-2480508E994D}" srcOrd="1" destOrd="0" presId="urn:microsoft.com/office/officeart/2005/8/layout/orgChart1"/>
    <dgm:cxn modelId="{7BDEE0FB-D2A9-4C45-8711-9C5B3C67C7C8}" type="presParOf" srcId="{8AE4BD53-56B6-4C1F-BD74-B7F41D47E31C}" destId="{24CA3A53-BEAC-4354-AD67-7C3E1A14C396}" srcOrd="2" destOrd="0" presId="urn:microsoft.com/office/officeart/2005/8/layout/orgChart1"/>
    <dgm:cxn modelId="{78359CB9-3397-47C9-9C7D-1797CABF3137}" type="presParOf" srcId="{1D876571-7E1C-402B-B0E5-AE4F5436C28F}" destId="{0A452D07-D86B-4F1B-9C79-A480A1D22B4A}" srcOrd="2" destOrd="0" presId="urn:microsoft.com/office/officeart/2005/8/layout/orgChart1"/>
    <dgm:cxn modelId="{B1EE7270-E64D-4174-A1B0-B8E9A7C4D0F6}" type="presParOf" srcId="{1D876571-7E1C-402B-B0E5-AE4F5436C28F}" destId="{376F55FF-E46B-4C4D-B895-2D76C86ED4AC}" srcOrd="3" destOrd="0" presId="urn:microsoft.com/office/officeart/2005/8/layout/orgChart1"/>
    <dgm:cxn modelId="{11101F5F-6A79-4E21-A83C-AEBA6C6FB1E1}" type="presParOf" srcId="{376F55FF-E46B-4C4D-B895-2D76C86ED4AC}" destId="{F4C0C2FF-69BC-4D6A-B59B-CC5ED3442201}" srcOrd="0" destOrd="0" presId="urn:microsoft.com/office/officeart/2005/8/layout/orgChart1"/>
    <dgm:cxn modelId="{07517E62-BD1E-4FF7-995D-DE9BAD1171F0}" type="presParOf" srcId="{F4C0C2FF-69BC-4D6A-B59B-CC5ED3442201}" destId="{19A018C4-44D1-4C60-AE76-FE40A67FAA82}" srcOrd="0" destOrd="0" presId="urn:microsoft.com/office/officeart/2005/8/layout/orgChart1"/>
    <dgm:cxn modelId="{183248AA-1CDC-477E-9C32-B922EEB2C9B9}" type="presParOf" srcId="{F4C0C2FF-69BC-4D6A-B59B-CC5ED3442201}" destId="{8E9C00FE-BD54-4D84-BD8B-6E14CA232252}" srcOrd="1" destOrd="0" presId="urn:microsoft.com/office/officeart/2005/8/layout/orgChart1"/>
    <dgm:cxn modelId="{9E7777F0-90C1-42F3-AB19-D909CBCCE577}" type="presParOf" srcId="{376F55FF-E46B-4C4D-B895-2D76C86ED4AC}" destId="{064C4D33-5CB4-4C52-AE17-EB649BB84A2B}" srcOrd="1" destOrd="0" presId="urn:microsoft.com/office/officeart/2005/8/layout/orgChart1"/>
    <dgm:cxn modelId="{3EA09524-386C-4898-AD28-04DCC7688634}" type="presParOf" srcId="{376F55FF-E46B-4C4D-B895-2D76C86ED4AC}" destId="{2E8794AE-E860-41D9-B7B6-5130E9F1F199}" srcOrd="2" destOrd="0" presId="urn:microsoft.com/office/officeart/2005/8/layout/orgChart1"/>
    <dgm:cxn modelId="{6EE74145-50F1-4FC5-8214-2C23B64FEB76}" type="presParOf" srcId="{F44844EF-2901-48D8-A2A1-7CD0E71A9B1D}" destId="{B559B717-EE8D-435A-B8BB-21AE02232E8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52D07-D86B-4F1B-9C79-A480A1D22B4A}">
      <dsp:nvSpPr>
        <dsp:cNvPr id="0" name=""/>
        <dsp:cNvSpPr/>
      </dsp:nvSpPr>
      <dsp:spPr>
        <a:xfrm>
          <a:off x="2557461" y="615590"/>
          <a:ext cx="1108779" cy="464508"/>
        </a:xfrm>
        <a:custGeom>
          <a:avLst/>
          <a:gdLst/>
          <a:ahLst/>
          <a:cxnLst/>
          <a:rect l="0" t="0" r="0" b="0"/>
          <a:pathLst>
            <a:path>
              <a:moveTo>
                <a:pt x="0" y="0"/>
              </a:moveTo>
              <a:lnTo>
                <a:pt x="0" y="237015"/>
              </a:lnTo>
              <a:lnTo>
                <a:pt x="1108779" y="237015"/>
              </a:lnTo>
              <a:lnTo>
                <a:pt x="1108779" y="464508"/>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C0E0AF-0CA7-4D44-A11A-18E80A1999FF}">
      <dsp:nvSpPr>
        <dsp:cNvPr id="0" name=""/>
        <dsp:cNvSpPr/>
      </dsp:nvSpPr>
      <dsp:spPr>
        <a:xfrm>
          <a:off x="1246669" y="615590"/>
          <a:ext cx="1310792" cy="454985"/>
        </a:xfrm>
        <a:custGeom>
          <a:avLst/>
          <a:gdLst/>
          <a:ahLst/>
          <a:cxnLst/>
          <a:rect l="0" t="0" r="0" b="0"/>
          <a:pathLst>
            <a:path>
              <a:moveTo>
                <a:pt x="1310792" y="0"/>
              </a:moveTo>
              <a:lnTo>
                <a:pt x="1310792" y="227492"/>
              </a:lnTo>
              <a:lnTo>
                <a:pt x="0" y="227492"/>
              </a:lnTo>
              <a:lnTo>
                <a:pt x="0" y="454985"/>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331787-F0C3-4FE7-BF2A-184FB094DBE6}">
      <dsp:nvSpPr>
        <dsp:cNvPr id="0" name=""/>
        <dsp:cNvSpPr/>
      </dsp:nvSpPr>
      <dsp:spPr>
        <a:xfrm>
          <a:off x="1808121" y="154798"/>
          <a:ext cx="1498680" cy="460792"/>
        </a:xfrm>
        <a:prstGeom prst="rect">
          <a:avLst/>
        </a:prstGeom>
        <a:solidFill>
          <a:schemeClr val="bg2">
            <a:lumMod val="2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CA" sz="1200" b="1" kern="1200" dirty="0">
              <a:solidFill>
                <a:schemeClr val="bg1"/>
              </a:solidFill>
              <a:latin typeface="Garamond" panose="02020404030301010803" pitchFamily="18" charset="0"/>
            </a:rPr>
            <a:t>Exclusions from Sample</a:t>
          </a:r>
        </a:p>
      </dsp:txBody>
      <dsp:txXfrm>
        <a:off x="1808121" y="154798"/>
        <a:ext cx="1498680" cy="460792"/>
      </dsp:txXfrm>
    </dsp:sp>
    <dsp:sp modelId="{885C285B-EB78-4A35-95EB-496A74664E8C}">
      <dsp:nvSpPr>
        <dsp:cNvPr id="0" name=""/>
        <dsp:cNvSpPr/>
      </dsp:nvSpPr>
      <dsp:spPr>
        <a:xfrm>
          <a:off x="3452" y="1070576"/>
          <a:ext cx="2486433" cy="1537668"/>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en-CA" sz="1200" b="1" kern="1200" dirty="0">
              <a:latin typeface="Garamond" panose="02020404030301010803" pitchFamily="18" charset="0"/>
            </a:rPr>
            <a:t>Mine:</a:t>
          </a:r>
          <a:br>
            <a:rPr lang="en-CA" sz="1200" kern="1200" dirty="0">
              <a:latin typeface="Garamond" panose="02020404030301010803" pitchFamily="18" charset="0"/>
            </a:rPr>
          </a:br>
          <a:r>
            <a:rPr lang="en-CA" sz="1200" kern="1200" dirty="0">
              <a:latin typeface="Garamond" panose="02020404030301010803" pitchFamily="18" charset="0"/>
            </a:rPr>
            <a:t>1) Exclude Over 45 and Under 18</a:t>
          </a:r>
          <a:br>
            <a:rPr lang="en-CA" sz="1200" kern="1200" dirty="0">
              <a:latin typeface="Garamond" panose="02020404030301010803" pitchFamily="18" charset="0"/>
            </a:rPr>
          </a:br>
          <a:r>
            <a:rPr lang="en-CA" sz="1200" kern="1200" dirty="0">
              <a:latin typeface="Garamond" panose="02020404030301010803" pitchFamily="18" charset="0"/>
            </a:rPr>
            <a:t>2) Individuals not in Households</a:t>
          </a:r>
          <a:br>
            <a:rPr lang="en-CA" sz="1200" kern="1200" dirty="0">
              <a:latin typeface="Garamond" panose="02020404030301010803" pitchFamily="18" charset="0"/>
            </a:rPr>
          </a:br>
          <a:r>
            <a:rPr lang="en-CA" sz="1200" kern="1200" dirty="0">
              <a:latin typeface="Garamond" panose="02020404030301010803" pitchFamily="18" charset="0"/>
            </a:rPr>
            <a:t>3) Individuals not in relationships</a:t>
          </a:r>
          <a:br>
            <a:rPr lang="en-CA" sz="1200" kern="1200" dirty="0">
              <a:latin typeface="Garamond" panose="02020404030301010803" pitchFamily="18" charset="0"/>
            </a:rPr>
          </a:br>
          <a:r>
            <a:rPr lang="en-CA" sz="1200" kern="1200" dirty="0">
              <a:latin typeface="Garamond" panose="02020404030301010803" pitchFamily="18" charset="0"/>
            </a:rPr>
            <a:t>4) Higher-income spouses</a:t>
          </a:r>
          <a:br>
            <a:rPr lang="en-CA" sz="1200" kern="1200" dirty="0">
              <a:latin typeface="Garamond" panose="02020404030301010803" pitchFamily="18" charset="0"/>
            </a:rPr>
          </a:br>
          <a:r>
            <a:rPr lang="en-CA" sz="1200" kern="1200" dirty="0">
              <a:latin typeface="Garamond" panose="02020404030301010803" pitchFamily="18" charset="0"/>
            </a:rPr>
            <a:t>5) Individuals born abroad</a:t>
          </a:r>
          <a:br>
            <a:rPr lang="en-CA" sz="1200" kern="1200" dirty="0">
              <a:latin typeface="Garamond" panose="02020404030301010803" pitchFamily="18" charset="0"/>
            </a:rPr>
          </a:br>
          <a:r>
            <a:rPr lang="en-CA" sz="1200" kern="1200" dirty="0">
              <a:latin typeface="Garamond" panose="02020404030301010803" pitchFamily="18" charset="0"/>
            </a:rPr>
            <a:t>6) Individuals previously married</a:t>
          </a:r>
        </a:p>
        <a:p>
          <a:pPr marL="0" lvl="0" indent="0" algn="l" defTabSz="533400">
            <a:lnSpc>
              <a:spcPct val="90000"/>
            </a:lnSpc>
            <a:spcBef>
              <a:spcPct val="0"/>
            </a:spcBef>
            <a:spcAft>
              <a:spcPct val="35000"/>
            </a:spcAft>
            <a:buNone/>
          </a:pPr>
          <a:r>
            <a:rPr lang="en-CA" sz="1200" kern="1200" dirty="0">
              <a:latin typeface="Garamond" panose="02020404030301010803" pitchFamily="18" charset="0"/>
            </a:rPr>
            <a:t>7) Self-employed individuals</a:t>
          </a:r>
        </a:p>
      </dsp:txBody>
      <dsp:txXfrm>
        <a:off x="3452" y="1070576"/>
        <a:ext cx="2486433" cy="1537668"/>
      </dsp:txXfrm>
    </dsp:sp>
    <dsp:sp modelId="{19A018C4-44D1-4C60-AE76-FE40A67FAA82}">
      <dsp:nvSpPr>
        <dsp:cNvPr id="0" name=""/>
        <dsp:cNvSpPr/>
      </dsp:nvSpPr>
      <dsp:spPr>
        <a:xfrm>
          <a:off x="2582941" y="1080098"/>
          <a:ext cx="2166599" cy="1083299"/>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en-CA" sz="1200" b="1" kern="1200" dirty="0">
              <a:latin typeface="Garamond" panose="02020404030301010803" pitchFamily="18" charset="0"/>
            </a:rPr>
            <a:t>From the A.C.S:</a:t>
          </a:r>
        </a:p>
        <a:p>
          <a:pPr marL="0" lvl="0" indent="0" algn="l" defTabSz="533400">
            <a:lnSpc>
              <a:spcPct val="90000"/>
            </a:lnSpc>
            <a:spcBef>
              <a:spcPct val="0"/>
            </a:spcBef>
            <a:spcAft>
              <a:spcPct val="35000"/>
            </a:spcAft>
            <a:buNone/>
          </a:pPr>
          <a:r>
            <a:rPr lang="en-CA" sz="1200" kern="1200" dirty="0">
              <a:latin typeface="Garamond" panose="02020404030301010803" pitchFamily="18" charset="0"/>
            </a:rPr>
            <a:t>Group quarter types:</a:t>
          </a:r>
        </a:p>
        <a:p>
          <a:pPr marL="0" lvl="0" indent="0" algn="l" defTabSz="533400">
            <a:lnSpc>
              <a:spcPct val="90000"/>
            </a:lnSpc>
            <a:spcBef>
              <a:spcPct val="0"/>
            </a:spcBef>
            <a:spcAft>
              <a:spcPct val="35000"/>
            </a:spcAft>
            <a:buNone/>
          </a:pPr>
          <a:r>
            <a:rPr lang="en-CA" sz="1200" kern="1200" dirty="0">
              <a:latin typeface="Garamond" panose="02020404030301010803" pitchFamily="18" charset="0"/>
            </a:rPr>
            <a:t>1) Domestic Violence Shelters</a:t>
          </a:r>
          <a:br>
            <a:rPr lang="en-CA" sz="1200" kern="1200" dirty="0">
              <a:latin typeface="Garamond" panose="02020404030301010803" pitchFamily="18" charset="0"/>
            </a:rPr>
          </a:br>
          <a:r>
            <a:rPr lang="en-CA" sz="1200" kern="1200" dirty="0">
              <a:latin typeface="Garamond" panose="02020404030301010803" pitchFamily="18" charset="0"/>
            </a:rPr>
            <a:t>2) Soup Kitchens</a:t>
          </a:r>
          <a:br>
            <a:rPr lang="en-CA" sz="1200" kern="1200" dirty="0">
              <a:latin typeface="Garamond" panose="02020404030301010803" pitchFamily="18" charset="0"/>
            </a:rPr>
          </a:br>
          <a:r>
            <a:rPr lang="en-CA" sz="1200" kern="1200" dirty="0">
              <a:latin typeface="Garamond" panose="02020404030301010803" pitchFamily="18" charset="0"/>
            </a:rPr>
            <a:t>3) Maritime Vets</a:t>
          </a:r>
          <a:br>
            <a:rPr lang="en-CA" sz="1200" kern="1200" dirty="0">
              <a:latin typeface="Garamond" panose="02020404030301010803" pitchFamily="18" charset="0"/>
            </a:rPr>
          </a:br>
          <a:r>
            <a:rPr lang="en-CA" sz="1200" kern="1200" dirty="0">
              <a:latin typeface="Garamond" panose="02020404030301010803" pitchFamily="18" charset="0"/>
            </a:rPr>
            <a:t>,….etc.  </a:t>
          </a:r>
        </a:p>
      </dsp:txBody>
      <dsp:txXfrm>
        <a:off x="2582941" y="1080098"/>
        <a:ext cx="2166599" cy="108329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1-04-05T01:36:23.690"/>
    </inkml:context>
    <inkml:brush xml:id="br0">
      <inkml:brushProperty name="width" value="0.05292" units="cm"/>
      <inkml:brushProperty name="height" value="0.05292" units="cm"/>
      <inkml:brushProperty name="color" value="#92D050"/>
    </inkml:brush>
    <inkml:brush xml:id="br1">
      <inkml:brushProperty name="width" value="0.05292" units="cm"/>
      <inkml:brushProperty name="height" value="0.05292" units="cm"/>
      <inkml:brushProperty name="color" value="#00B0F0"/>
    </inkml:brush>
    <inkml:brush xml:id="br2">
      <inkml:brushProperty name="width" value="0.05292" units="cm"/>
      <inkml:brushProperty name="height" value="0.05292" units="cm"/>
      <inkml:brushProperty name="color" value="#FF0000"/>
    </inkml:brush>
    <inkml:brush xml:id="br3">
      <inkml:brushProperty name="width" value="0.05292" units="cm"/>
      <inkml:brushProperty name="height" value="0.05292" units="cm"/>
      <inkml:brushProperty name="color" value="#FFFF00"/>
    </inkml:brush>
  </inkml:definitions>
  <inkml:trace contextRef="#ctx0" brushRef="#br0">17661 5588 1962 0,'0'0'-118'0,"0"0"33"0,0 0 27 15,0 0 27-15,-32 9 40 0,32-9 17 0,0 0 25 16,0 0 13-16,-18-3 9 0,18 3 14 16,-13-1 10-16,13 1 13 0,-19 1 6 15,5 1 10-15,2-1-3 0,-3 0 4 0,1 2 1 16,-3 0-5-16,-1-1-14 0,0 0 4 15,0 2 3-15,-1-2 0 0,0 2-1 16,0-1 0-16,-2 1 2 0,0 0-1 0,3 0-3 16,-3 1-2-16,-4 0-7 0,4 1-1 15,-3 1-4-15,0 1-5 0,-1 0-6 16,-2 0-5-16,4 2-1 0,-3 4-5 0,-3-1-4 16,4 2-4-16,-1-1-6 0,7-2-3 15,-3 6-4-15,-1-3 0 0,2 3-3 0,1 1-2 16,3-1-1-16,-1 4-4 0,1 0 1 15,1 0 1-15,2 3-6 0,-2 0 2 16,1 2-2-16,3 3 0 0,-3-2-3 0,3 1 0 16,1 0-2-16,1 2-4 0,0-3-1 15,2 3-5-15,4-5 1 0,-2 1-2 16,4-2-4-16,-1 2 5 0,3 2-2 0,0-4-3 16,0 3 1-16,3-2-2 0,-1 1-3 0,2 0-4 15,0-1 1-15,1 0 1 0,3-1-4 16,-1 3 2-16,3-4-3 0,-2-1-1 15,6 3-2-15,-4 0 0 0,2-6 2 0,1 0-2 16,-1 1-1-16,2-2-4 0,2-1 1 16,-4 2 4-16,3-3-2 0,2-1-5 15,0 0 5-15,-2 0-7 0,-1 0 8 0,5-3-3 16,-2 2-5-16,-2-3 5 0,3 1-2 16,-2-1 1-16,2-1 0 0,0 0-1 0,0 1 0 15,2-1-2-15,-4-1 1 0,3 1-1 16,-5-1 3-16,2-2-1 0,2-1-2 0,-3 2 4 15,-1 0-3-15,1-2 3 0,-1 1-3 16,0 0-4-16,-1-3 2 0,1 2 2 16,-1-1 0-16,3-2 0 0,-6-1 0 0,6 1 2 15,-3-2-3-15,3 0 2 0,-1-1 0 16,1-1-2-16,1 1-1 0,2-2-1 16,-1 1 4-16,2-3-1 0,1 2 1 0,-4-1-4 15,4-2 1-15,0 2 0 0,-2-2 1 16,1-2 3-16,3 1-3 0,-3-1 0 0,5 0 1 15,-4-2-1-15,0 0 3 0,0 1-4 16,0-3 3-16,0 0-5 0,-1 2 3 0,-1-3 0 16,-2 1 1-16,3-1-1 0,-4 0-1 15,0 0 0-15,1-3 0 0,-1 1 2 16,1 1-1-16,-2-2 0 0,3 0 1 0,-2-1-5 16,-3-2 1-16,8-3 2 0,-6 3 1 15,4-5 3-15,-5 4-3 0,0-5 0 16,1 5 0-16,-3-2 0 0,-1 0-2 0,1 1 2 15,-3 0-2-15,2-2-3 0,-1 2 6 16,-3-1-1-16,-1 2 0 0,2-1-2 0,-3 1 0 16,1 1-1-16,-2 0 4 0,3 0-4 15,-4-1 3-15,3 0-2 0,-2 2 2 0,-2-1-4 16,2 1 1-16,-2-1 1 0,2 2-1 16,-2-2 2-16,0 2-1 0,0 0 1 15,-1 0 1-15,0 2-1 0,-1 0 0 0,0-1 0 16,0 1-3-16,0 0 2 0,0 13 0 15,-2-23 0-15,0 11-2 0,0 0-1 0,-2 0 0 16,0 2-1-16,0-3 1 0,0 3 5 16,-1-4-3-16,-4 3-1 0,2-1 3 0,0 0-4 15,0 0 2-15,-2-1 0 0,0 1-3 16,1 1 2-16,-3-1 0 0,1 0-1 16,-1 1 1-16,0-1 2 0,1 0-1 0,-1-1 1 15,-2 1-1-15,3 1 2 0,0 1-1 16,1 0 1-16,-1 0-2 0,1 0 0 15,-4 2 3-15,6 0-6 0,1 1 5 0,-2-2 0 16,2 3 0-16,-3 0-2 0,9 6 5 16,-11-13-8-16,4 8 5 0,7 5 2 0,-10-10-1 15,10 10-1-15,-9-8-2 0,9 8 3 16,-9-9-4-16,9 9 2 0,-9-11 1 0,5 6 1 16,4 5-2-16,-10-9 0 0,10 9 2 15,-11-9 3-15,11 9-2 0,-12-8-2 16,12 8 2-16,-11-8-1 0,7 3 0 0,4 5 0 15,-11-8 1-15,11 8-3 0,-11-8-2 16,1 4 4-16,10 4-1 0,-11-8 2 0,3 5-2 16,8 3 0-16,-14-8 0 0,14 8 1 15,-12-5 0-15,3 2 0 0,9 3 2 16,-12-5-2-16,12 5-4 0,-13-5 4 0,13 5 0 16,-14-4 0-16,14 4 0 0,-14-3-6 15,14 3 8-15,-16-3-4 0,16 3 2 0,-16-2-1 16,16 2 0-16,-18-2 3 0,18 2-2 15,-21 0-2-15,12 0 0 0,9 0-3 16,-27 0 8-16,15 2-3 0,-4-2-3 0,4 1 3 16,-2 0-11-16,0 1-14 0,-6 0-26 15,1 0-31-15,-2 2-60 0,-5 2-64 0,1 0-71 16,-9 2-74-16,1 1-69 0,-17 4-129 16,-2 2-97-16,-3 2 63 0,3-3-349 15,1 5-411-15</inkml:trace>
  <inkml:trace contextRef="#ctx0" brushRef="#br0" timeOffset="11827.08">17483 7328 60 0,'0'0'33'0,"0"0"8"0,0 0 2 16,0 0-5-16,0 0 16 0,0 0-5 16,0 0-5-16,0 0 6 0,0 0 7 0,0 0 2 15,0 0 5-15,0 0 7 0,0 0-1 16,0 0 10-16,0 0-1 0,0 0 0 16,0 0 2-16,0 0 5 0,0 0 0 15,0 0 3-15,0 0-1 0,0 0 2 0,0 0-4 16,0 0 0-16,0 0 2 0,0 0-1 15,0 0 0-15,0 0 0 0,0 0-2 16,0 0 1-16,0 0-3 0,0 0-4 0,0 25 0 16,0-25 0-16,0 0-1 0,0 0 2 15,0 0 10-15,0 0-6 0,0 0-2 16,0 0-13-16,2 12 5 0,-2-12-3 0,0 0-4 16,0 0-1-16,0 0-10 0,-2 12 0 15,2-12-6-15,0 0 0 0,0 0-19 16,0 0-6-16,-2 14 3 0,2-14 1 0,0 0-2 15,0 10 3-15,0-10-5 0,0 0 6 16,0 14 5-16,0-14-9 0,-3 12 2 0,3-12-2 16,0 14 1-16,0-14-1 0,0 14-3 15,0-14 3-15,-1 15-2 0,1-15 1 16,-2 17-6-16,1-8 3 0,1-9-2 0,-3 21 6 16,3-13 2-16,0-8-1 0,-3 21 2 15,0-9-1-15,3-2 5 0,-3 1-12 0,3-1 3 16,-2 2 2-16,2-12-5 0,-3 21 2 15,2-10-4-15,-2 0 5 0,2 1-1 16,-1 0 1-16,-1 1-1 0,0-1-1 0,3 1 0 16,-2 1 0-16,2 0-1 0,0 1 0 15,-2-1 1-15,2 5-4 0,-1-3-1 0,1 2-6 16,0 0 2-16,0 0-2 0,-3 0 1 16,3 0-1-16,0 1-3 0,0-1 1 15,3 0 0-15,-3 0-1 0,0-1-1 0,1 0 2 16,-1 1-1-16,2 0-4 0,-2 0 1 15,0 0 4-15,0 0-1 0,0 0 1 0,2 0-1 16,-2 2-1-16,0 0 2 0,3 1-1 16,-3 0 3-16,3 5 1 0,0-1 1 15,-2 1-3-15,2 1-2 0,0 0 0 0,-3-1 1 16,2 1-1-16,1 0 2 0,3 0-2 16,-3 0-1-16,0 0 0 0,-2 1 3 15,2 0-1-15,1-1-1 0,-2 2 0 16,3-3 0-16,-1 3 0 0,3-2-3 0,0 3 4 15,0 0-3-15,-3-5 1 0,0 1 0 16,0 0-1-16,2-2 1 0,1 1 0 0,-2 0-1 16,1 0 1-16,1-1-1 0,-2-1-1 15,1 1 0-15,0 1-2 0,-1-3 3 0,-1 0-3 16,2 0 2-16,-2 0 0 0,-1-3-5 16,2-3 5-16,-1 2 0 0,0-2-2 15,1-1 1-15,-2-2 0 0,-1-2-1 0,0 1-2 16,1-2 1-16,-3-10 1 0,2 16 0 15,0-8 1-15,-2-8-3 0,2 14-1 0,-2-14 5 16,2 11-3-16,-2-11 2 0,3 9-2 16,-3-9 2-16,0 0-1 0,3 12-1 15,-3-12 2-15,0 0-2 0,0 0 1 0,2 11 2 16,-2-11-3-16,0 0 0 0,0 0 1 16,0 0 0-16,2 11 0 0,-2-11-1 0,0 0 0 15,0 0 0-15,0 0-1 0,0 0 5 16,0 0-1-16,2 8 2 0,-2-8 1 0,0 0 1 15,0 0-2-15,0 0 2 0,0 0-3 16,0 0 0-16,0 0 0 0,0 0-2 16,0 0 1-16,0 0-1 0,0 0-1 0,0 0 0 15,0 0-2-15,0 0 4 0,0 0 0 16,0 0-1-16,0 0 0 0,0 0 0 16,0 0-1-16,0 0 1 0,0 0-2 0,0 0 0 15,0 0 0-15,0 0 0 0,0 0-2 16,0 0-1-16,0 0 1 0,0 0 2 15,0 0-3-15,0 0-1 0,0 0-1 0,0 0 2 16,0 0 0-16,0 0 0 0,0 0 0 16,0 0-1-16,0 0 1 0,3 11-1 0,-3-11-1 15,0 0 2-15,0 0-2 0,0 0 3 16,0 0-2-16,0 0-1 0,0 0 2 16,0 0 0-16,0 0-1 0,0 0 2 0,0 0 1 15,0 0 0-15,0 0-4 0,0 0 2 16,0 0-1-16,0 0 2 0,0 0 0 0,0 0 0 15,0 0-3-15,0 0 2 0,0 0 0 16,0 0 0-16,0 0 0 0,0 0-2 16,0 0 0-16,0 0 3 0,0 0-2 0,0 0 2 15,0 0-1-15,0 0 0 0,0 0 1 16,0 0-1-16,0 0-2 0,0 0 2 16,0 0-1-16,0 0-1 0,0 0 2 0,0 0 1 15,0 0-1-15,0 0 0 0,0 0 0 16,0 0 1-16,0 0 0 0,0 0 0 0,0 0-4 15,0 0 3-15,0 0-1 0,0 0 2 16,0 0-1-16,0 0-2 0,0 0 4 0,0 0-1 16,0 0 0-16,0 0 2 0,0 0-5 15,0 0 5-15,0 0-1 0,0 0-1 0,0 0-2 16,0 0 1-16,0 0 2 0,0 0-1 16,0 0-2-16,0 0 2 0,0 0 0 15,0 0-2-15,0 0-2 0,0 0 2 16,0 0 2-16,0 0-1 0,0 0 2 0,0 0-4 15,0 0 2-15,0 0 1 0,0 0 1 16,0 0-1-16,0 0 2 0,0 0-1 16,0 0 0-16,0 0-2 0,0 0-1 0,0 0 4 15,0 0-2-15,0 0 3 0,0 0-6 16,0 0 1-16,0 0 3 0,0 0-2 16,0 0 2-16,0 0 0 0,0 0 0 0,0 0-2 15,0 0 0-15,0 0-3 0,0 0 1 16,0 0 1-16,0 0 2 0,0 0-3 0,0 0-1 15,0 0 4-15,0 0-3 0,0 0-1 16,0 0 0-16,0 0 1 0,0 0 0 0,0 0 1 16,0 0-4-16,0 0 5 0,0 0-1 15,3 11 3-15,-3-11-5 0,3 8 3 0,-3-8-1 16,4 11 2-16,-4-11-3 0,6 15 3 16,-4-4-1-16,4 0 0 0,1 4 1 15,-2-1 0-15,5 2 2 0,-1 3 3 0,1 2 1 16,0-1 1-16,2 1 1 0,3 5 4 15,-1-2-2-15,0 0 1 0,1 2-1 16,0 1 0-16,2 0-1 0,5 9 1 0,0 1-2 16,-1 0 1-16,3 0 4 0,-2 2-3 15,-1-1-2-15,2 0 1 0,-5 1-1 0,3-1-1 16,-3-4 0-16,2 4 0 0,-6-6-1 16,-1-3 1-16,3 1-1 0,-2 1-2 15,-1-3 0-15,0 1 1 0,4-2-4 0,-5-1-15 16,2-1-31-16,-1-6-41 0,-1-1-44 15,2-1-46-15,-2-4-61 0,0-3-89 16,-1-4-87-16,1-3-204 0,-2-3-8 0,-10 0 84 16,19-8-297-16,-7 0-322 0</inkml:trace>
  <inkml:trace contextRef="#ctx0" brushRef="#br0" timeOffset="12528.13">17725 9787 2018 0,'-18'21'-153'16,"18"-21"41"-16,-5 13 35 0,2-6 36 15,-2 1 36-15,0 1 19 0,2 1 6 0,-1 2 13 16,0-2 16-16,-3 4 11 0,3 2 3 15,-3 0 5-15,0 5 5 0,0 0-1 16,-1 2-3-16,-1-1 0 0,-3 5-7 16,-1 0-3-16,3 0-4 0,-2 1-5 0,-2 1-2 15,5-1-7-15,-4-1-4 0,-1 0-1 16,4-2-3-16,0-3-3 0,1 0-2 16,-2-1-4-16,2-2-11 0,3-4-28 15,-3-1-47-15,1 0-53 0,0 0-47 0,0-2-47 16,-1-1-73-16,-3-2-361 0,7-2-141 15</inkml:trace>
  <inkml:trace contextRef="#ctx0" brushRef="#br0" timeOffset="13412.47">17813 7837 1567 0,'2'11'-102'0,"-2"-11"34"0,3 16 28 15,-3-8 20-15,0-8 21 0,5 21 22 16,-4-9 17-16,2-1 17 0,1 0 10 16,0 4 9-16,1-3 9 0,1 2 5 0,4 1 4 15,1 1-1-15,0 2 1 0,2-1-2 16,1 1-6-16,7 3-4 0,-2 2-4 16,0-2-11-16,2 1-18 0,2 0-6 0,-2 2-3 15,-1-1-6-15,-1 0-19 0,-2-1-49 16,1-2-76-16,-4-2-72 0,-2-3-107 0,-1-4-211 15,1-2-20-15,-4-3-24 0</inkml:trace>
  <inkml:trace contextRef="#ctx0" brushRef="#br0" timeOffset="14278.95">17189 7893 1266 0,'0'0'-85'15,"0"0"30"-15,0 0 21 0,-4 18 22 16,4-18 14-16,-6 12 16 0,6-12 11 0,-3 14 13 16,0-5 8-16,-1-1 14 0,2 2 10 15,-1 0 7-15,0 3 3 0,-1-1 4 16,-2 1 3-16,-1 3 4 0,-1-1 0 0,0 4 0 15,-2-1-7-15,0 2 4 0,-1 1-6 16,-7 5-20-16,3-1-1 0,-6 11-3 16,3-5-3-16,-6 3-2 0,5-2-3 0,2-7-4 15,-3 1-3-15,4 1-4 0,-2-3-3 16,-1 0-7-16,0-2-1 0,7-3-4 16,-2-1-7-16,1-3-22 0,3-2-43 15,2-2-47-15,3-1-49 0,-2-2-56 0,1-4-63 16,3-1-127-16,3-3-224 0,0 0-110 15</inkml:trace>
  <inkml:trace contextRef="#ctx0" brushRef="#br0" timeOffset="23796.86">17191 4695 262 0,'0'0'128'16,"0"0"-16"-16,0 0-2 0,0 0-10 0,-15 19-4 15,15-19-3-15,0 0-7 0,-7 10-1 16,7-10 8-16,0 0 2 0,-2 14-1 0,2-14-3 16,-3 12-17-16,3-3 5 0,0-9 2 15,0 22 4-15,0-9 3 0,0 1 0 16,0 5 6-16,0 2 1 0,3 0-1 16,-3 2 2-16,-3 3 0 0,3 1-2 0,0 1 3 15,0 0-5-15,0 0-1 0,-1-1 0 16,1 0 0-16,-2-1-7 0,1 1-7 0,-1-3-4 15,1-2-3-15,-1-3 2 0,1 2-12 16,-2-3-4-16,3-1-2 0,-3 0-9 16,3-3 1-16,-2-1-8 0,2-1-1 0,0-1 1 15,0-11-5-15,-2 17-3 0,2-17 17 16,-1 15-2-16,1-15-6 0,0 13 0 16,0-13-5-16,0 0-3 0,0 13 4 15,0-13-16-15,0 0-32 0,0 0-54 0,0 0-60 16,0 0-70-16,0 0-65 0,0 0-60 15,0 0-114-15,0 0-161 0,-10-30 97 0,10 30-28 16,-7-20-32-16</inkml:trace>
  <inkml:trace contextRef="#ctx0" brushRef="#br0" timeOffset="24928.7">17167 4722 1288 0,'0'0'-84'0,"0"0"22"0,0 0 15 16,-16-4 17-16,16 4 10 0,0 0 10 15,0 0 12-15,0 0 11 0,0 0 15 16,0 0 10-16,0 0 1 0,0 0 6 0,18-23 6 15,-18 23 3-15,10-7 1 0,0 2-3 16,-3-1 5-16,3 1 8 0,-1 2-5 0,-9 3 0 16,18-9-3-16,-9 5-2 0,0 0-3 15,3 0-5-15,-3 2-4 0,-9 2-2 16,22-7-6-16,-10 7-4 0,0-2-2 0,-12 2-3 16,23 0 1-16,-10 2-10 0,-2-2 3 15,2 2-3-15,0 1 0 0,-3-1-25 16,0 1 10-16,1 1-2 0,-3 1 0 0,2-1 0 15,-3 3 3-15,0-1 5 0,-1 0 3 16,-6-6 3-16,8 16 6 0,-6-9 2 16,-2-7 1-16,0 17 4 0,0-6 0 15,0-11 1-15,-8 20 3 0,4-10-3 0,0 0-2 16,-3 2-1-16,0-2 0 0,-3 2-4 16,2-1 1-16,-3 0-1 0,3 0-5 0,-4 0 1 15,3 0 0-15,-2-3-4 0,0 1 0 16,1 1-4-16,1-3 0 0,1 0-1 15,-2-2 0-15,4 2-3 0,6-7-1 0,-11 9-2 16,5-5-2-16,6-4-2 0,-10 8 1 16,10-8-2-16,0 0 0 0,-6 6 1 0,6-6-2 15,0 0-2-15,0 0 2 0,0 0-3 16,0 0 2-16,0 0 0 0,0 0-2 16,0 0 2-16,34-2 2 0,-34 2-1 15,21 0-1-15,-8-2 1 0,-1 2 13 0,-1 2 2 16,5-2-3-16,-4 1 0 0,0 1-2 15,-1 1-1-15,5 1 0 0,-4-1 0 16,-1 4-1-16,2 0 1 0,1 1 1 0,-2 2 0 16,1 0-2-16,-4 1 5 0,3 1 1 15,-3-1-1-15,1 3 0 0,-2 0 5 0,1 0-2 16,-2 1 2-16,-2 0 1 0,1-1-2 16,0 0 1-16,-5 1 3 0,2-1-3 15,-1-2 4-15,-2 2 0 0,0-1 4 16,0 0 1-16,0 0 4 0,-2 0-2 0,-2 2 5 15,0-1 1-15,-4 0 5 0,1 0-2 16,-1-2 3-16,-3 2 0 0,-2-1 1 0,5-1-4 16,-5 0 8-16,1-1-9 0,1-1 1 15,-3 0-5-15,2 0-1 0,-3-1-4 0,3-1 1 16,-3-1-3-16,1-2-1 0,-2 2-1 16,2-5-5-16,1 1-2 0,-1-1-2 15,0-2-28-15,14 0-38 0,-27-2-39 0,12-1-43 16,4-1-53-16,-1 0-39 0,-4-2-55 15,1 0-121-15,3-1-112 0,-1 0-36 16,-1 0-56-16</inkml:trace>
  <inkml:trace contextRef="#ctx0" brushRef="#br1" timeOffset="34529.81">11862 6016 1282 0,'0'0'-120'0,"0"0"17"0,0 0 11 16,0 0 11-16,0 0 12 0,1-10 8 15,-1 10 11-15,0 0 10 0,0 0 8 0,0 0 14 16,0 0 14-16,0 0 14 0,0 0 15 15,-1-14 14-15,1 14 14 0,0 0 6 0,0 0 5 16,-9-8-5-16,9 8 13 0,0 0 7 16,-10-9 10-16,10 9 1 0,-8-5 0 15,8 5 1-15,-11-6 0 0,11 6 1 0,-12-3-1 16,12 3 0-16,-13-4 4 0,13 4-5 16,-14-2 0-16,14 2 0 0,-14-2-2 15,14 2 0-15,0 0-3 0,-21 0 2 16,21 0-2-16,-14 0-3 0,14 0-3 0,-14 3 2 15,14-3-1-15,-14 2-3 0,14-2-5 16,-18 5-2-16,9-2-3 0,-1 1 2 0,-1-1-4 16,-2 4 1-16,1-1-4 0,-5 2 18 15,3-1-7-15,1 2-4 0,-3 0-11 0,1 0 4 16,-4 2-5-16,5 2-6 0,-3 0-4 16,1 0-3-16,1 2-8 0,0 0-3 15,0 0-7-15,2 1 2 0,1-1 0 16,0 1-3-16,1 1-4 0,0-1 2 0,1-1-9 15,2 0 3-15,1 0 2 0,-1 0-4 16,2-1-1-16,-1 3 4 0,0-2-2 0,0 3 1 16,3-2 0-16,-1 0 0 0,2 3-1 15,-1-1-1-15,1 0-8 0,1 0-4 16,0 2 4-16,2 0 4 0,0-1-1 0,0 1 3 16,1 1-4-16,0-1 1 0,2 0 0 15,1 1 6-15,0-2-2 0,1 2-3 0,0 2 0 16,3-3-4-16,-2 0 5 0,0 1-2 15,1-3 2-15,-1 0-1 0,2 2-6 16,-3-3 2-16,2 0 2 0,2-1 2 0,-1-1-3 16,0 3 0-16,-1-4 1 0,3 1 0 15,-2-2 3-15,2-1-2 0,1 2-1 16,0-2 0-16,-1-2 0 0,1 1-2 0,1-3 1 16,0 0 1-16,1 0-1 0,0-1 0 15,0-1 1-15,0 0-2 0,0-2 2 0,3 2 0 16,-4-5-3-16,0 4 1 0,2-3 1 15,1-1-2-15,-1 1 1 0,2 0 1 16,-1-1-3-16,2 1 0 0,-2-1-1 0,2-1 2 16,0 0 0-16,-1 1-1 0,-1-1-3 15,1 0 3-15,0 0-1 0,-2-1-1 16,0 1 4-16,-1 0-2 0,2 0 0 16,-15 0 2-16,23-1 1 0,-11 1 1 0,-12 0 2 15,20-2 5-15,-11 1 3 0,-9 1 0 16,18-2 4-16,-18 2 4 0,16-3 4 0,-7 1 1 15,-9 2 1-15,20-5-3 0,-11 2 1 0,3-1-2 16,-12 4-1-16,17-8 0 0,-6 4 0 16,-1 0-2-16,1-1-4 0,-1 0-1 15,1 0-1-15,-1-1-1 0,1 1-1 16,0-2-2-16,0-1-1 0,0 1-1 0,2-1 0 16,-1 0-3-16,-1-1 1 0,1 0 0 15,-2-1-2-15,3 1-1 0,1-2 1 0,-4 1 0 16,1 0 2-16,0 0-3 0,0-1 1 15,1 1 0-15,-1-2 2 0,-2 0-4 0,1 1 1 16,-2-2-2-16,2 2 1 0,-2-2 1 16,2 0-1-16,-3 0 0 0,0-1 0 0,0 0 1 15,-1 0-3-15,-1 0 0 0,0 0-1 16,-1 0-1-16,2-1 0 0,1 1 0 16,-6 1 0-16,2 1-2 0,1-1 0 15,0-1-2-15,-3 1 3 0,0-1-2 0,3-1-1 16,-4-1-1-16,2 3 2 0,-1-5-3 15,-1 5-1-15,1-3 2 0,-1 1-1 16,-1 1 0-16,1-3 0 0,-1 1-4 0,1 2 2 16,-2-2-3-16,0 1 3 0,0-2-6 15,0 2-1-15,-2 0 2 0,0 1-2 0,1 1-2 16,-1 1 0-16,0-1 1 0,-2 0-2 16,2 0-2-16,0 2 0 0,-2-1-1 0,0 0-2 15,-3-1-1-15,3 3 2 0,-3-1-2 16,-2 1 4-16,1-2-2 0,1 3 3 15,-1-1 0-15,2-1 4 0,-4 2-1 0,-1-1 1 16,1 0-2-16,2 1 2 0,-3-1 2 16,3 0 3-16,-5 1-4 0,3-2 2 0,0 1 0 15,1 1 0-15,-1-1 0 0,-1-1 4 16,2 2-2-16,0 1 0 0,1-1-1 16,-1 0 0-16,0 3 1 0,2-2 2 0,1 0 0 15,0 2 1-15,0 0-2 0,0 1 1 16,8 5-1-16,-16-12-1 0,10 6 2 15,-1 2 1-15,7 4-3 0,-15-9 2 0,5 4 0 16,0 2-1-16,-2-2 0 0,1 2 1 16,-1 0-1-16,-2 0 1 0,-1 3 0 0,-1-2-2 15,0 2 1-15,-4 2-9 0,-2 0-20 16,1 2-27-16,-3 1-32 0,-2 4-42 16,-2 0-56-16,-2 4-72 0,3 3-76 0,-15 4-77 15,2 1-181-15,1 0-5 0,-2-2-225 16,1 2-314-16</inkml:trace>
  <inkml:trace contextRef="#ctx0" brushRef="#br1" timeOffset="36245.67">11896 7351 1997 0,'-22'14'-160'0,"22"-14"32"0,0 0 28 15,0 0 29-15,0 0 20 0,0 0 12 0,0 0 20 16,-7 10 21-16,7-10 15 0,0 0 19 16,0 0 5-16,0 0 8 0,1 15 11 0,-1-15 4 15,0 0 4-15,4 14 3 0,-4-14 5 16,3 11 0-16,-3-11 3 0,5 17-2 16,-4-7 4-16,0 3-3 0,-1 0 2 0,2 1-4 15,-1 0-5-15,0 5-3 0,-1-1 2 16,0 3-6-16,0 0-2 0,0 6 1 15,-1-1-4-15,0 2-3 0,1 2 2 16,-3-1-1-16,2 1-5 0,1 1-2 0,-4 4-2 16,3-2-3-16,1-2-6 0,-1 0 4 15,1-2-3-15,-2 2 1 0,1 0-4 0,2 1-4 16,-1-2 0-16,2 8-16 0,-1 0-2 16,0-1 11-16,1 2-7 0,0-1 1 15,-1 0 3-15,0 0-4 0,1-1 0 0,-1 0 0 16,0-1 4-16,1 0-1 0,-2-5-1 15,0 0 0-15,0 0-2 0,-2-1 6 0,2-1-6 16,-1 1-4-16,-2-2-2 0,1-2 1 16,-2 2 1-16,2-4-2 0,-1 0 3 0,-1-3 3 15,1-1-1-15,2 0-11 0,0-4 8 16,-1 1-9-16,1-4 0 0,-1-1 5 16,0 0-7-16,1-1 1 0,1-11 4 15,-3 16 8-15,3-16 3 0,-1 14 8 0,1-14 5 16,-3 12 2-16,3-12-5 0,0 0 4 15,-1 15-5-15,1-15-2 0,0 0 1 16,0 10-1-16,0-10-3 0,0 0-6 0,0 0 0 16,0 0 0-16,-1 15-4 0,1-15 2 15,0 0-4-15,0 0-2 0,0 0-1 0,0 0-1 16,0 10-1-16,0-10 4 0,0 0-7 16,0 0 0-16,0 0-4 0,0 0 4 15,0 0-3-15,0 0 0 0,0 0 5 0,0 0-3 16,0 14-2-16,0-14 2 0,0 0 3 15,0 0-5-15,0 0 2 0,6 10-2 0,-6-10 0 16,0 0 3-16,6 7-2 0,-6-7 1 16,6 6 0-16,-6-6 2 0,5 7-2 0,-5-7 4 15,7 10 6-15,-7-10 5 0,9 14 4 16,-4-3 4-16,0 2 2 0,3 0-3 16,0 2 2-16,2 3-2 0,1 2 1 0,-1 2 1 15,3 5 1-15,0 2-3 0,5 11 4 16,3 2-2-16,-1-1 2 0,0 3-5 0,3 2 3 15,0-1-3-15,-1 1 0 0,2 0-3 16,1 2 2-16,0 1-2 0,-1-1-1 16,2 1-1-16,-2 0 1 0,0 0-3 0,-1-3-16 15,-2 1-29-15,1-5-72 0,-4-4-66 16,-5-9-108-16,-1-5-103 0,-6-6-163 16,-1-5-118-16,-2-3 111 0,-2-5-313 0,-1-5-343 15</inkml:trace>
  <inkml:trace contextRef="#ctx0" brushRef="#br1" timeOffset="37077.15">11802 9296 2094 0,'0'0'-156'0,"0"0"38"15,-6 15 33-15,6-15 30 0,0 0 24 0,0 13 29 16,0-13 27-16,-2 13 23 0,2-13 21 16,-2 18 19-16,-1-6 4 0,-1 4 10 15,0 1 6-15,-4 5 1 0,-1 6 4 0,0 2-3 16,-6 1-4-16,-3 10-5 0,-1 0-7 16,-3 0-4-16,1 3-12 0,-1-1-1 15,-2 0-10-15,1 0-7 0,-3 0-5 0,0 2-3 16,0-1-3-16,-1-2-7 0,2 1-7 15,-1-5-22-15,3-3-49 0,3-9-73 16,5-4-94-16,5-5-102 0,0-4-220 16,3-5 26-16,4 0-98 0,3-8-95 0</inkml:trace>
  <inkml:trace contextRef="#ctx0" brushRef="#br1" timeOffset="37843.98">12034 8141 1447 0,'0'0'-100'0,"-6"8"27"16,6-8 20-16,0 12 18 0,0-12 26 16,4 17 23-16,2-7 20 0,-1 1 12 15,5 3 7-15,0 4 14 0,1 1 4 16,3 5 1-16,0 4-2 0,2 0 2 0,4 9-7 15,-1 0-5-15,4 0-5 0,-3 1-3 16,-3-8-7-16,1-4-5 0,-1 0-21 0,-2-2-54 16,3 0-61-16,-5-6-81 0,0-2-142 15,3-4-152-15,-2-3 21 0</inkml:trace>
  <inkml:trace contextRef="#ctx0" brushRef="#br1" timeOffset="38394.44">11677 8176 1155 0,'0'0'-63'15,"-9"14"31"-15,5-8 23 0,-2 4 29 16,0 4 19-16,-2-1 13 0,0 2 9 16,-3 3 6-16,1 1-2 0,-2 1-2 0,0 4-2 15,-3 1-6-15,0 2-5 0,0-1-4 16,-2 1 1-16,-6 8-11 0,-1 1-8 0,6-6-28 16,-1-4-38-16,2 1-37 0,0 0-41 15,-4-2-56-15,4-1-284 0,-1-1 36 0</inkml:trace>
  <inkml:trace contextRef="#ctx0" brushRef="#br1" timeOffset="39806.42">11720 5515 1114 0,'0'0'-71'15,"0"0"19"-15,0 0 22 0,0 0 21 16,-7 9 18-16,7-9 25 0,0 0 18 15,0 0 24-15,0 0 19 0,0 0 18 0,0 0 16 16,0 0 11-16,0 0 1 0,0 0 1 16,0 0-7-16,0 0-11 0,0 0-5 0,0 0-8 15,0 0-6-15,0 0-7 0,0 0-8 16,0 0-18-16,0-34-6 0,0 34-7 16,1-23-4-16,1 8-6 0,-1-1-5 15,0-2-4-15,1-4-3 0,0-2-6 0,0 0-2 16,0-3-4-16,0 0-4 0,0-1 0 15,2 2 0-15,-3 0-1 0,2 0-4 16,-1 2-2-16,0 3 2 0,1 2 18 0,-2-1-3 16,2 2 1-16,1 1-5 0,-1 0-3 15,-2 5-3-15,2-1-1 0,0 3-4 0,-1-2 0 16,1 4-4-16,1-2 1 0,1 1-5 16,-5 9 1-16,8-12-3 0,-4 5 0 15,-4 7 1-15,10-10 3 0,-5 5 1 0,-5 5-1 16,14-9-2-16,-14 9 3 0,13-3 3 15,-13 3 0-15,12-4-15 0,-12 4 2 16,12-1 4-16,-12 1 9 0,0 0 3 0,20 5 4 16,-13-2 5-16,-7-3 2 0,12 12 1 15,-5-3 5-15,-1-1-3 0,0 1 5 16,-1 2 0-16,2 2 7 0,0 0-7 0,-1 1-1 16,0 2-1-16,-1 0 5 0,-1-2-5 15,0 3-3-15,1 0 1 0,-1-1 1 0,0 1 3 16,0 0-4-16,0 1-1 0,1-2-2 15,-1 1-3-15,0 0 1 0,0-2-1 16,0 0-2-16,-2-1-3 0,3 2 0 16,-2-4-4-16,-1-2 1 0,1 1 1 0,0-1-4 15,0 1 1-15,-1-2-4 0,-2-9-2 0,4 13-2 16,-4-13 5-16,2 12-5 0,1-6-1 16,-3-6-2-16,3 10-2 0,-3-10-1 15,4 11-6-15,-4-11-3 0,5 8-14 0,-5-8-27 16,7 9-42-16,-4-5-54 0,-3-4-66 15,4 6-71-15,-4-6-51 0,0 0-94 16,3 6-203-16,-3-6 100 0,0 0-138 0,0 0-162 16</inkml:trace>
  <inkml:trace contextRef="#ctx0" brushRef="#br1" timeOffset="40377.71">11784 5233 1619 0,'0'0'-128'0,"0"0"26"0,0 0 30 15,0 0 14-15,0 0 21 0,-3 9 19 16,3-9 18-16,0 0 21 0,0 0 24 0,0 0 5 16,0 0 7-16,0 0 11 0,0 0 16 15,0 0 17-15,0 0 11 0,0 0 6 16,0 0 1-16,18 10 3 0,-18-10-7 15,13-1 2-15,-13 1-5 0,17-2-8 0,-17 2-5 16,20-4-3-16,-9 1-8 0,1 0-13 16,0-1-2-16,0-2-7 0,2 3-9 0,0-4-10 15,1 2-13-15,0 0-22 0,-1 0-39 16,-1-1-48-16,-1 0-66 0,0 0-84 16,-6-1-169-16,1 1-139 0,-7 6-80 0,9-13-111 15</inkml:trace>
  <inkml:trace contextRef="#ctx0" brushRef="#br1" timeOffset="59993.67">11030 10790 42 0,'0'0'26'15,"0"0"-7"-15,0 0 4 0,0 0-4 16,0 0-4-16,0 0-4 0,0 0 1 0,0 0-3 15,0 0 1-15,0 0 0 0,0 0 3 16,0 0-2-16,0 0 3 0,0 0 3 0,0 0 2 16,0 0 0-16,0 0 5 0,0 0 0 15,27-16 5-15,-27 16 7 0,0 0 1 16,0 0 5-16,0 0 5 0,4-10 10 16,-4 10 2-16,0 0 12 0,0 0-3 0,0 0 6 15,0 0-3-15,0 0 4 0,0 0-2 16,0 0-1-16,-4-16-2 0,4 16 2 0,0 0 1 15,0 0 2-15,0 0-1 0,-9-7 2 16,9 7-5-16,0 0 1 0,0 0-2 16,-14-6-4-16,14 6-3 0,0 0 1 15,-12-1-3-15,12 1-2 0,0 0-4 0,-18 0-2 16,18 0-4-16,-17 0-2 0,17 0-4 16,-15 3-4-16,15-3-4 0,-17 4-4 0,7-2 0 15,1 2-5-15,-1-1-1 0,-1 0-2 16,-1 1-3-16,3 1 0 0,0-1-2 15,-2 0-3-15,2 1 2 0,-2 0-3 0,0 1-4 16,1-2 1-16,2 0-2 0,-1 2 1 16,1-1-1-16,-2 1 2 0,10-6-4 15,-14 9 2-15,7-5-2 0,7-4-2 16,-9 9 1-16,9-9 1 0,-9 9-2 0,9-9 3 16,-6 12-2-16,6-12-3 0,-2 11 3 15,2-11-1-15,0 13 0 0,0-13 0 0,4 15 0 16,0-9-1-16,1 2 3 0,1 0-2 15,1 0-2-15,2-1 3 0,1 3-1 16,3-2-1-16,-1 1 1 0,1 1-2 0,1-2 0 16,0 1 1-16,1 0-1 0,-2 0-1 15,0 0 2-15,1 0-1 0,1 0-3 16,-3-1 3-16,0-1-1 0,-2 0-1 16,0-1 2-16,-1 0-1 0,0 1-4 0,-2-1 4 15,0-2-1-15,-7-4-3 0,11 8 4 16,-6-4-2-16,-5-4 0 0,9 7 0 0,-9-7 0 15,8 6 0-15,-8-6 2 0,7 7-1 16,-7-7-1-16,5 8 3 0,-5-8-1 0,2 9 1 16,-2-9 2-16,3 9 1 0,-3-9-4 15,0 0 4-15,0 0 1 0,-5 18 1 16,5-18 3-16,-6 8 2 0,6-8-1 16,-10 9 4-16,10-9 0 0,-10 9 3 0,5-6 2 15,5-3 3-15,-16 8 1 0,7-4 1 16,-3-2 6-16,0 2-2 0,0-1 6 15,-2-2-5-15,-1 1-8 0,-4-2 2 0,3 0-1 16,-5-3-3-16,-1 0-2 0,-3-1 1 16,1-1-4-16,-3-3-1 0,4 1-6 0,1-2-9 15,1-1-29-15,3-3-43 0,1-3-59 16,5 0-64-16,5-3-53 0,1-3-72 16,5 0-140-16,2 0-211 0,4 0-165 0</inkml:trace>
  <inkml:trace contextRef="#ctx0" brushRef="#br1" timeOffset="60710.74">10954 10711 1663 0,'0'0'-94'0,"0"0"32"0,0 0 36 0,0 0 22 16,-4 17 25-16,4-17 6 0,0 0-6 16,-3 19 12-16,1-11 9 0,2-8 4 15,-3 24 7-15,1-9 3 0,0 4-1 16,0-1 4-16,-1 3 0 0,2 4-1 0,-2 1-1 16,0 0-1-16,-3 2-4 0,2-2-1 15,0 1-4-15,0 0-2 0,-3-2-3 0,1 1-3 16,1-2-6-16,-2-1-2 0,3-3-1 15,-1-4-4-15,3 1 0 0,-4-2-6 16,2-3-18-16,1 0-31 0,-1-3-50 0,4-9-60 16,-5 12-68-16,5-12-113 0,-7 4-289 15,7-4-108-15</inkml:trace>
  <inkml:trace contextRef="#ctx0" brushRef="#br1" timeOffset="61661.52">11406 10737 1488 0,'1'13'-85'0,"-1"-13"35"0,0 0 35 0,0 0 27 16,0 0 24-16,4 10 23 0,-4-10 17 16,0 0 12-16,4 14 5 0,-4-14 5 15,1 16-13-15,2-5 4 0,-2 2 2 0,-1 3-4 16,2 3-1-16,0 1-3 0,-2 0-5 15,-2 2-8-15,0 3-2 0,0 0-7 16,-2 1-7-16,0-1 0 0,0 0-7 0,-1 0-4 16,-2-1-7-16,2-2 0 0,-1 0-3 15,0 0-4-15,2-5-1 0,0-1-4 16,2-2 0-16,-1-4-3 0,0 1 0 0,0-1-2 16,3-10 0-16,-1 16-4 0,1-16-11 15,0 0-37-15,4 11-51 0,-4-11-53 16,0 0-37-16,16-1-35 0,-16 1-54 0,17-12-88 15,-7 4-280-15,0-6-128 0</inkml:trace>
  <inkml:trace contextRef="#ctx0" brushRef="#br1" timeOffset="62395.09">11653 10757 1532 0,'0'0'-103'0,"0"0"27"16,0 0 29-16,0 0 22 0,0 0 19 15,0 0 15-15,0 0 7 0,0 0 14 16,0 0-1-16,0 0-1 0,0 0 6 16,0 0 3-16,0 0 3 0,0 0 4 0,0 0 3 15,7 30 2-15,-7-30-1 0,-2 14 0 16,2-14 5-16,-2 20-7 0,0-7 0 0,0 0 2 15,-2 0-4-15,2 2-4 0,-1-2-1 16,0 3-2-16,-1-1-2 0,-1 0 0 16,0-1-4-16,3-1 2 0,-1 0-4 0,0-2-1 15,2 0 3-15,-2-1 1 0,3-10-4 16,-1 15 3-16,1-15 5 0,-5 13 6 16,5-13 8-16,-1 12 11 0,1-12-2 15,0 0 0-15,3 12-5 0,-3-12-2 0,0 0-4 16,7 8-4-16,-7-8-5 0,0 0-4 15,11 5-4-15,-11-5-5 0,11 3 1 0,-11-3-4 16,11 2-3-16,-11-2-2 0,14 0 1 16,-14 0-5-16,15 0 0 0,-15 0-3 15,18-2-4-15,-18 2-4 0,14-2-10 16,-14 2-12-16,14-2-22 0,-14 2-27 0,11-4-30 16,-11 4-27-16,10-3-27 0,-10 3-24 15,0 0-17-15,15-2-32 0,-15 2-42 0,10-4-353 16,-10 4-117-16</inkml:trace>
  <inkml:trace contextRef="#ctx0" brushRef="#br1" timeOffset="62926.89">11889 10769 1533 0,'0'0'-107'15,"0"0"24"-15,0 0 22 0,0 0 21 16,0 0 17-16,0 0 15 0,0 0 12 0,0 0 15 15,-13 33 12-15,11-22 7 0,-4 0 10 16,1 4 9-16,1 0-3 0,-2 1 3 0,0 5 0 16,0 1-2-16,-2-1-2 0,3 4-1 15,-2-2-2-15,0 1-1 0,0-1-1 0,0 0-3 16,0 1-2-16,0-1-7 0,2-1 1 16,-4 0-5-16,2-1 0 0,2-1-5 15,0-3-2-15,-3-1-6 0,3-1-19 16,-1-1-43-16,2-3-44 0,1 1-32 0,0-3-28 15,2-3-52-15,1-6-340 0,0 0-42 16</inkml:trace>
  <inkml:trace contextRef="#ctx0" brushRef="#br1" timeOffset="63776.92">12418 10642 1335 0,'0'0'-74'16,"0"0"29"-16,-15 25 27 0,9-18 22 15,-2 1 18-15,3 1 11 0,-2 1 13 0,-3 1 13 16,-2 6 9-16,-2 1 6 0,-3 5 1 15,-1 3 2-15,-8 9-3 0,1 2 3 16,-2-2-4-16,1 2-1 0,1 0-3 0,-3 0-7 16,3-3-3-16,0 0-3 0,5-6-8 15,2-3-2-15,2-2-4 0,2-5-2 16,3 2-5-16,0-4-3 0,1-1-4 0,2-2-5 16,0-1-16-16,2-4-23 0,0 1-39 15,2-3-64-15,4-6-55 0,0 0-68 16,-10 4-402-16,10-4-141 0</inkml:trace>
  <inkml:trace contextRef="#ctx0" brushRef="#br1" timeOffset="65110.2">12630 10614 1596 0,'0'0'-103'0,"0"0"23"15,-1 12 24-15,1-12 27 0,0 0 21 16,4 16 18-16,-4-16 15 0,5 13 19 15,-2-4 9-15,0 1 7 0,0 0 4 16,-2 2 5-16,2 0-17 0,0 4 5 0,-3 2-2 16,1 2-2-16,-1-1 0 0,-1 4-3 15,-2 2 0-15,0 1-2 0,-1 1-6 16,-2-1 0-16,1 6-5 0,-1-5-2 0,-1 2-1 16,-1 0-4-16,1-5-2 0,1-1-3 15,-1 1-4-15,2-4 2 0,-4-3-2 0,5-2-4 16,0 0-1-16,2-4 3 0,-3 0 9 15,2-2 18-15,-1 0 10 0,4-9 1 16,-3 12-3-16,3-12-3 0,0 0-8 16,0 0-3-16,0 0-4 0,0 0-5 0,0 0-1 15,0 0-5-15,0 0-4 0,0 0-2 16,0 0 2-16,10-39-7 0,-8 28-3 16,1-2-3-16,-2 0-4 0,0-2-2 0,2-1-4 15,0 1 0-15,-2-2-4 0,3 2-1 16,-1-2-3-16,0 2-2 0,0 1-3 15,1-1 1-15,1-1-2 0,0 2-1 0,0 1 3 16,2-1-7-16,-3 3 0 0,5-1 1 16,-1 1-2-16,1 3 1 0,0 0 4 0,-1-1 0 15,1 2 0-15,-1 0 4 0,1 2 2 16,-3 0 0-16,-6 5 2 0,18-8-2 16,-11 6 2-16,-7 2-1 0,13-4 5 0,-13 4-2 15,11-1 1-15,-11 1 1 0,0 0-3 16,15 5 3-16,-15-5 1 0,7 8 0 15,-7-8 2-15,7 12 2 0,-4-4-3 0,0 1 3 16,-3-9 2-16,4 20-2 0,-3-8-1 16,2-1 3-16,0 1-2 0,-2-1 2 15,1 3 0-15,-1-2-1 0,-1-1 2 16,1 3 0-16,1-3-2 0,-2 0 2 0,0 1 0 16,0-1 4-16,0 1 1 0,0-12 2 15,0 22 0-15,0-12 2 0,0-10 1 0,-3 22-1 16,3-12 0-16,0-10-1 0,-1 16-1 15,1-16 1-15,0 17-1 0,1-7 0 16,-1-10 0-16,0 12-2 0,0-12 1 0,0 13-1 16,0-13-1-16,0 0-13 0,1 13-44 15,-1-13-74-15,0 0-59 0,0 0-61 0,0 0-100 16,-1 7-304-16,1-7-144 0</inkml:trace>
  <inkml:trace contextRef="#ctx0" brushRef="#br1" timeOffset="65828.83">12944 10909 1614 0,'0'0'-95'16,"-4"9"21"-16,4-9 20 0,0 0 13 0,0 0 15 16,0 0 19-16,-7 8 14 0,7-8 21 15,0 0 9-15,-7 12 11 0,7-12 10 16,-7 10 3-16,7-10 5 0,-5 14 2 0,-1-8-2 15,6-6 0-15,-8 15-4 0,5-6-4 16,2-1 1-16,1-8-4 0,-8 18-4 16,6-7 1-16,-1-1-4 0,2 2-2 15,1-12-3-15,-3 23-3 0,1-13-4 0,4 2-3 16,-2-12 0-16,0 21-2 0,1-10-1 16,2-1 0-16,1-1-4 0,2-1-2 0,-1 0 1 15,3-2-5-15,2-2-1 0,0-1-1 16,3 0-3-16,-13-3-1 0,23-1-4 0,-12-2 2 15,2 1-3-15,2-3 0 0,-4-2 1 16,2 0-5-16,-1-2-1 0,-2-3-1 16,1-1-2-16,-4-2 1 0,0 1-2 0,-3-1-2 15,1-4-1-15,-4 3 0 0,0-3-2 16,-2 3 0-16,-2-1 0 0,-1 1-5 16,-1 0 0-16,0 1-4 0,0 2-5 15,-3 0-4-15,0 1-5 0,1 4-11 0,1 0-9 16,-3 2-13-16,0 2-9 0,9 4-4 15,-14-4-10-15,14 4 3 0,-19 3-6 0,9 0-1 16,2 2-4-16,-2 1-5 0,2 1-7 16,-1 2-11-16,0 0-13 0,2 1-19 0,2 0-300 15,-4-2 45-15</inkml:trace>
  <inkml:trace contextRef="#ctx0" brushRef="#br1" timeOffset="66861.25">13186 10944 1083 0,'0'0'-90'0,"0"0"17"0,0 0 12 15,0 0 12-15,0 0 16 0,0 0 11 16,-3 11 19-16,3-11 13 0,0 0 15 16,0 0 13-16,0 0 6 0,0 0 18 15,-3 12 2-15,3-12 11 0,0 0 15 0,0 0 5 16,1 13 6-16,-1-13 5 0,0 0 0 15,2 14 3-15,-2-14-6 0,2 12-1 16,-2-12-2-16,1 12-6 0,-1-12-2 0,0 18-6 16,3-10-7-16,-3 4-5 0,0-1-5 15,0-11-8-15,0 24-4 0,0-13-9 16,0 2-1-16,2 0-5 0,0 0-2 0,1 0-6 16,2-1-1-16,1 0-4 0,1 0-1 15,1-1-1-15,-1-3-3 0,4 0-3 16,-5-1-3-16,2-1-3 0,1-2 2 0,0 0-3 15,-9-4-1-15,18 4 0 0,-8-4-2 16,-10 0 0-16,17-4-2 0,-17 4-3 0,16-9-1 16,-8 4-1-16,0-2 0 0,0-6-3 15,1 2 1-15,-3-4-5 0,1 0 0 16,-2-3 2-16,-2 1-3 0,2-1-4 16,-2-1 3-16,-1-1-5 0,1 2 3 0,-3 2-4 15,3-3-1-15,-3 5-17 0,0-1 2 16,1 3 2-16,-1 2 1 0,0 10 1 15,1-23 1-15,-1 15-1 0,0 8 0 0,2-13 3 16,-2 13 2-16,0 0 3 0,0 0-1 16,0 0 3-16,0 0 2 0,0 0 1 15,0 0 3-15,0 0-2 0,0 0 2 0,0 0 3 16,0 0 0-16,-7 36 1 0,7-36 1 16,0 20 1-16,0-9 0 0,0 3 0 15,3-3 3-15,-3 2-1 0,0-2 2 0,0 1-1 16,0-1 1-16,1-1-1 0,0 2 4 15,2-2-2-15,0 0-1 0,1 1 1 0,-4-11 0 16,3 16-1-16,0-8 0 0,-3-8-1 16,5 13-8-16,-2-7-19 0,-3-6-31 15,11 8-36-15,-3-5-40 0,1-1-25 16,-9-2-22-16,18 2-29 0,-18-2-34 0,22-3-321 16,-11-1-63-16</inkml:trace>
  <inkml:trace contextRef="#ctx0" brushRef="#br1" timeOffset="67677.36">13544 10960 1395 0,'0'0'-88'15,"0"0"22"-15,0 0 13 0,0 0 17 16,-2 10 18-16,2-10 14 0,0 0 18 16,0 14 17-16,0-14 12 0,0 14 17 0,0-14 8 15,-3 16 5-15,3-8 6 0,0-8 1 16,-3 19 8-16,0-9-2 0,3-10 1 15,-1 20-2-15,-1-9-2 0,2-1-2 0,0-10-4 16,-1 18-7-16,1-18 0 0,1 18-8 16,-1-11-4-16,0-7-7 0,0 15 0 0,0-15-3 15,0 13 2-15,0-13 9 0,0 10 8 16,0-10 1-16,0 0-2 0,0 0-7 16,2 10-7-16,-2-10-8 0,0 0-2 15,0 0-3-15,0 0-5 0,0 0-4 0,0 0-3 16,0 0-4-16,0 0-3 0,7-35 1 15,-7 25-3-15,0-3-8 0,0 13-2 0,0-27-6 16,0 11-3-16,0 1-4 0,0-3-21 16,0 1-4-16,0 0-3 0,0 0 1 15,3 1-3-15,-3 2 3 0,1 1-2 0,0 0 5 16,2 1-1-16,0 1 1 0,1 0 0 16,-4 11 0-16,6-17 4 0,-2 10 1 15,1 1 0-15,-5 6 5 0,10-10 1 16,-4 6-1-16,-6 4 5 0,13-6-1 0,-13 6 3 15,13-4 0-15,-6 1-1 0,-7 3 2 16,15 0 4-16,-15 0-2 0,18 0 2 0,-18 0 1 16,15 3-3-16,-15-3 6 0,15 2-2 15,-15-2-3-15,12 4 1 0,-12-4 3 0,10 6 1 16,-10-6 0-16,11 6 1 0,-11-6 0 16,7 8-1-16,-7-8 2 0,6 9 2 15,-6-9-3-15,5 10 2 0,-5-10 1 16,3 9-2-16,-3-9-15 0,4 7-55 0,-4-7-51 15,0 0-52-15,6 11-71 0,-6-9-191 16,0-2-105-16,0 0-44 0</inkml:trace>
  <inkml:trace contextRef="#ctx0" brushRef="#br0" timeOffset="76110.73">16765 10913 1008 0,'0'0'-93'0,"0"0"11"16,0 0 13-16,0 0 12 0,0 0 9 15,0 0 10-15,0 0 6 0,0 0 11 0,3-19 8 16,-3 19 9-16,0 0 9 0,0 0 6 16,-3-15 6-16,3 15 13 0,0 0 7 15,0-13 8-15,0 13 13 0,0 0 12 16,-3-12-4-16,3 12 3 0,0 0 3 0,-4-13-7 15,4 13 0-15,0 0-6 0,-8-11 3 16,8 11 1-16,0 0-2 0,-12-7-4 0,12 7 5 16,-9-6 0-16,9 6-1 0,-13-2-4 15,13 2-1-15,0 0-22 0,-18-1 2 16,18 1-2-16,-12 0 3 0,12 0-1 0,-21 3 3 16,12-1-3-16,-3 0 0 0,3 2-1 15,-3 0-3-15,2 1-1 0,-2 1-3 16,1 0-1-16,1 0-2 0,-1 0-3 0,-2 2-2 15,4 3 1-15,-3-4-2 0,3 3-5 16,-3-1 0-16,3 3 0 0,2-1 1 16,-4-1-1-16,5 1 1 0,1-1-5 0,0 1 1 15,0-2-1-15,1 2 1 0,1-1-3 16,1 0 3-16,2-10-2 0,-4 16-1 16,4-16 3-16,0 14-2 0,0-14 2 15,9 13-5-15,-5-8 2 0,4-2-2 0,-1 3 1 16,-7-6-1-16,21 5-2 0,-10-3 0 15,2 0 1-15,-4 0-3 0,7-2 1 0,-4 0 0 16,2 0-1-16,-1 0-1 0,2 0 0 16,-1 0 0-16,-2 0-1 0,-12 0 1 0,25 0 0 15,-12-2-2-15,-13 2 1 0,21 0 2 16,-13 0-3-16,-8 0 0 0,21 2-4 16,-11-2 4-16,-10 0 0 0,18 3-1 15,-9 1 1-15,0-3-1 0,-9-1 2 16,15 7 0-16,-6-4-2 0,-9-3 1 0,12 8 0 15,-12-8 4-15,9 8-2 0,-9-8 0 16,6 10 1-16,-6-10 1 0,3 10-1 0,-3-10 0 16,3 11 3-16,-3-11 1 0,0 0 0 15,-3 15 3-15,3-15 3 0,-5 10 3 16,5-10 3-16,-10 12-1 0,1-6 3 0,4 0 2 16,5-6-1-16,-17 11 2 0,6-5 0 15,1-1 0-15,0 0-2 0,-3-1-1 16,-3 2-2-16,4-3-1 0,-6-1-1 0,0 2 0 15,0-4-2-15,0 0-2 0,0 0-1 16,-3-4-5-16,0 1-3 0,3-2-15 0,-2-2-22 16,1-1-32-16,2-2-38 0,-1-3-29 15,4 1-32-15,2-2-26 0,5-1-35 16,-1 0-51-16,2-1-311 0,3 1-88 16</inkml:trace>
  <inkml:trace contextRef="#ctx0" brushRef="#br0" timeOffset="76777.72">16690 10770 1447 0,'0'0'-97'0,"0"0"23"0,0 0 16 16,0 0 22-16,0 0 23 0,0 0 13 16,0 0 7-16,0 0 15 0,0 0 5 15,-10 34 6-15,10-25-15 0,-3 2 9 16,3 4 6-16,-3 1 3 0,3 1 5 0,-1 4 0 15,-2 2 5-15,-2 1-5 0,2 3-2 16,-3-1-1-16,1 5 1 0,-2 0-3 16,1 0-3-16,-3-3-4 0,3-3-2 0,0-1-1 15,0-3-1-15,0-2-2 0,3-2-2 16,2 0-4-16,-2-4 0 0,0-1-4 16,3-2-10-16,-3 1-23 0,3-11-37 0,-2 14-31 15,2-9-24-15,0-5-25 0,0 0-37 16,0 0-282-16,0 0 37 0</inkml:trace>
  <inkml:trace contextRef="#ctx0" brushRef="#br0" timeOffset="77894.55">17208 10830 1129 0,'7'-5'-68'15,"-7"5"16"-15,0 0 8 0,0 0 8 16,14-2 10-16,-14 2 4 0,13-2 8 0,-13 2 6 15,12-1 3-15,-12 1 3 0,18 0 2 16,-18 0 3-16,16-3 2 0,-16 3 3 0,18 0 6 16,-18 0 5-16,17-2 1 0,-17 2 9 15,16-1 9-15,-16 1 2 0,15-3 8 16,-7 1 7-16,-8 2 11 0,13-3 4 16,-13 3 6-16,11-4-7 0,-11 4 1 0,0 0 0 15,13-6-3-15,-13 6 0 0,0 0-6 16,5-6-6-16,-5 6-3 0,0 0-8 0,0 0-3 15,0 0-2-15,0 0-8 0,0 0-2 16,0 0-1-16,0 0-3 0,-24-11-2 16,24 11-2-16,-15 0 0 0,15 0 0 15,-16 1 0-15,16-1-2 0,-18 1-1 0,5 1 0 16,13-2-1-16,-21 5-6 0,9-3 4 16,-1 2-2-16,2 2 1 0,-5-1-1 15,1 1-5-15,0 0 0 0,3 4 0 0,-4-2 1 16,4 2-2-16,0-1 0 0,0 1-1 15,0 0 0-15,1 0 0 0,3 0 0 0,-3 0-2 16,6 2 2-16,-2-2-1 0,1-2-3 16,2 0 2-16,-1 1 4 0,5-9-6 15,-5 14 3-15,5-14 1 0,0 12-2 16,0-12 1-16,0 0 1 0,9 13-1 0,-9-13 1 16,8 4-1-16,-8-4 0 0,13 3-2 15,-13-3 1-15,15-1 0 0,-15 1-1 0,17-4-1 16,-17 4-2-16,18-4 3 0,-8 1-4 15,-10 3 2-15,20-3 1 0,-10 0-4 16,3 1 2-16,-13 2 0 0,22 0 0 0,-12 0 1 16,-10 0 0-16,23 0-1 0,-12 2-1 15,1-1 1-15,-2 2-1 0,3 1 1 16,-1 1 0-16,-2-1-1 0,1 2 2 16,-2 0 0-16,0 1 0 0,0 2 1 0,-2-1 0 15,1 1-2-15,-3 1 4 0,-3-2 2 16,4 3 1-16,-4-1 7 0,-2-10 9 0,2 18 4 15,-2-9 4-15,0-9 3 0,-7 19 0 16,2-10-4-16,-3 1-2 0,-3-3 2 16,-4 2-5-16,-1-1-2 0,-4-2-3 0,-4 2-2 15,-1-3-1-15,-2 0-3 0,-3 1-7 16,2-3-7-16,4 1-12 0,0-1-22 16,3-3-33-16,6 0-30 0,-1 0-24 0,4-2-32 15,1-1-30-15,8 0-34 0,3 3-43 16,0-13-338-16,0 13-98 0</inkml:trace>
  <inkml:trace contextRef="#ctx0" brushRef="#br0" timeOffset="78710.45">17632 10901 1483 0,'0'0'-96'0,"-10"3"26"16,10-3 27-16,0 0 9 0,-12 5 14 15,12-5 13-15,-8 6 15 0,8-6 16 16,-8 7 13-16,8-7 10 0,-13 8 9 16,6-2 8-16,1 0 6 0,-1 2-1 15,-1-1 1-15,1 3-4 0,1 0-3 0,-2 1-6 16,4 2 1-16,-2 1-1 0,1 0-7 16,2 1-3-16,-1 0-3 0,2 2-3 15,2-2-4-15,2 1 1 0,0 0-6 0,0 0 1 16,5 0-5-16,0-2 1 0,0-1-4 0,4-1 2 15,0-2-1-15,3-1-4 0,-2-2 1 16,4-2-2-16,-3-3 0 0,4-2-3 16,-3 0-1-16,3-5 1 0,0 0-3 15,-2-3-1-15,0-2-3 0,-1-5-1 0,0 0-1 16,-3-4-2-16,-3-1-1 0,0-3 2 16,-3 0-4-16,-2-2-2 0,-2 4-2 0,-1 1-6 15,-3-1-8-15,-3 1-3 0,0 3-8 16,-6-1-3-16,-1 5-3 0,-1 3-8 15,-1 2-16-15,-2 3-13 0,-2 2-22 0,0 4-18 16,1 4-12-16,0 2-11 0,-1 3-15 16,2 4-10-16,-1 1-17 0,3 0-315 15,2 0 5-15</inkml:trace>
  <inkml:trace contextRef="#ctx0" brushRef="#br0" timeOffset="79444.8">18098 10751 1219 0,'-7'13'-58'0,"7"-13"30"16,-7 11 24-16,7-11 25 0,-4 17 32 0,1-7 15 16,-1 1 10-16,1 1 8 0,-1 0 10 15,0 3 4-15,-3 2 2 0,3-1 0 16,-4 5-2-16,2 1-6 0,-2 0-5 16,-2-1-7-16,3 2-7 0,-2 1-5 0,2 0-8 15,-4 3-8-15,4-3-2 0,-4 0-5 16,4 0-4-16,-1-1-5 0,1-2-3 15,1 0-10-15,1-5-21 0,-1 0-50 16,0-2-47-16,4-2-47 0,-2-2-49 0,1-3-79 16,-2-2-402-16,5-5-165 0</inkml:trace>
  <inkml:trace contextRef="#ctx0" brushRef="#br0" timeOffset="80698.28">18176 10724 1628 0,'-6'8'-124'0,"6"-8"23"15,0 0 17-15,0 0 22 0,0 0 14 16,0 0 22-16,1 16 18 0,-1-16 12 0,0 0 9 15,5 22 14-15,-2-12 17 0,-3 2 9 16,2 1 8-16,1 1 3 0,-2 1 6 16,1 3 2-16,-1 1 3 0,0 1 1 0,2 0-2 15,-1 1 1-15,-2 2-6 0,3 1-6 16,-2-2-2-16,0-1-6 0,2 4-5 16,-2-5-6-16,-1 1 0 0,3-2-4 15,0-1-5-15,-3-4-2 0,1 1-4 0,-1-3 0 16,2 0 1-16,-2-12 10 0,0 19 11 15,0-12 7-15,0-7-3 0,3 13-5 0,-3-13-11 16,0 0 1-16,3 8-5 0,-3-8-3 16,0 0-1-16,0 0-2 0,0 0-6 0,0 0-3 15,0 0-8-15,0 0 4 0,2-32-7 16,-2 32-3-16,-1-19-5 0,-2 9-8 16,2-3 0-16,-2 1 1 0,0-1-7 15,-1 2 1-15,1-2 0 0,2 0-1 0,-1 1-2 16,1 0-1-16,1 12-3 0,0-23 4 15,0 13-1-15,0 10-1 0,4-17 1 16,-1 8 2-16,-3 9 1 0,7-16 1 0,0 9-1 16,-2 1 1-16,-5 6 1 0,14-12 3 15,-6 7-16-15,1 0 1 0,-1 0 3 16,2-1 3-16,-2 2 0 0,2 0 2 16,-10 4 0-16,18-4 3 0,-10 1-3 0,-8 3 4 15,16-3 0-15,-16 3 2 0,15-2 1 16,-15 2 1-16,14 2-1 0,-14-2-1 0,12 4 7 15,-12-4-4-15,13 6 1 0,-8-2 2 16,-5-4 1-16,10 12 0 0,-4-5 0 0,-2 2-1 16,0 0 0-16,0-1 2 0,1 4 1 15,-3-1 2-15,2 1-2 0,-1 0 2 16,1 3 0-16,-1-3 1 0,-1 1-2 16,3 1 1-16,-2-1-1 0,-2-1 2 0,2 1-1 15,-2-2 0-15,2-1 0 0,-2 1 0 16,-1-11 1-16,4 15-1 0,-3-7 2 0,-1-8 1 15,1 13-1-15,-1-13 1 0,3 9-6 16,-3-9-49-16,0 0-49 0,0 0-37 16,3 8-37-16,-3-8-39 0,0 0-425 0,0 0-133 15</inkml:trace>
  <inkml:trace contextRef="#ctx0" brushRef="#br0" timeOffset="81343.81">18645 10951 1578 0,'0'0'-80'0,"-9"4"34"0,9-4 33 0,0 0 29 16,-12 4 12-16,12-4 12 0,0 0 16 16,-10 5 8-16,10-5 9 0,-6 6-1 15,6-6 0-15,-7 9-1 0,1-3 1 0,6-6-5 16,-10 16-4-16,6-7-3 0,-1 1-5 16,1 2-7-16,0-2 0 0,1 1-6 15,-2 2 0-15,3-2-4 0,0 3-5 0,1-2-5 16,2 1 0-16,-1 0-6 0,3-1 3 15,0 1 0-15,3-2-2 0,2 0-2 16,-1-2-3-16,0 0 0 0,2-2 1 0,2-1-6 16,-1-1 4-16,3-2-4 0,-2-1-1 15,2-2-1-15,-13 0 0 0,20-5-3 16,-7 2 0-16,-3-4-1 0,-2-1-3 16,0-2 1-16,-2-1-5 0,-3-4-2 0,-1-2 2 15,0 0-5-15,-2-2 2 0,-3 0-7 16,0-1-2-16,-1-2-18 0,-3 0-3 0,-1 4-4 15,0-1-7-15,-2 5-8 0,-1 2-5 16,-1 1-9-16,2 1-13 0,-3 4-11 16,3 3-20-16,10 3-11 0,-19 0-11 0,19 0-13 15,-18 5-20-15,10 1-30 0,8-6-297 16,-6 12 1-16</inkml:trace>
  <inkml:trace contextRef="#ctx0" brushRef="#br0" timeOffset="82178.07">18858 10950 1217 0,'0'0'-57'0,"-7"7"28"16,7-7 21-16,0 0 16 0,0 0 11 16,0 0 12-16,-7 8 6 0,7-8 20 15,-5 8 9-15,5-8 4 0,-6 10 0 16,6-10 1-16,-7 14-6 0,4-5 2 0,-1 0-2 15,2 0 0-15,0 3-7 0,2-12-1 16,0 22-3-16,0-10-3 0,3 1-5 0,0 0-3 16,1-1-2-16,1 3-4 0,2-3-3 15,2 0-1-15,-1-1-3 0,2 1-2 16,-2-3 0-16,1-2-2 0,0 0-1 16,1-1 0-16,1-4-6 0,2 0 1 0,-13-2-5 15,23 0 0-15,-12-2-2 0,2-2-1 16,-1-1 0-16,2-3-5 0,-1-1 1 0,-3-2-5 15,2-2 2-15,-1 0 1 0,-1-2-4 16,-4-1-1-16,2 2 0 0,-4-3 0 16,-2 3-2-16,1 0-4 0,-3 0 1 15,2 0-15-15,-2 2 1 0,0 12 4 0,-2-24 0 16,2 15-1-16,0 9 5 0,-1-18-1 16,1 18 1-16,0-17 0 0,0 17-2 15,0-12 0-15,0 12-1 0,0 0 3 0,0 0 2 16,0 0 0-16,0 0-1 0,0 0 3 15,0 0 2-15,0 0 2 0,0 0 4 16,0 0 2-16,0 0 2 0,5 37 2 0,-3-23 2 16,-2-1 2-16,1 3-4 0,1-3 5 15,-1 4-2-15,1 1 0 0,-1-2 0 0,0 1-3 16,1-3 1-16,-1 0 0 0,0 0-1 16,3-2 0-16,-2 0-2 0,-2-2 3 15,0-10-1-15,2 15-6 0,-2-15-33 0,6 9-51 16,-6-9-37-16,0 0-45 0,13 0-43 15,-13 0-49-15,10-9-309 0,-2 0-65 16</inkml:trace>
  <inkml:trace contextRef="#ctx0" brushRef="#br0" timeOffset="82830.32">19225 10992 1389 0,'0'0'-92'0,"0"0"15"0,-7 6 22 15,7-6 19-15,0 0 21 0,0 0 19 16,0 0 15-16,-3 12 29 0,3-12 7 0,0 0 15 16,0 0 13-16,4 16 11 0,-4-16 7 15,3 12 9-15,-3-12 6 0,1 13 1 16,-1-13-1-16,3 15 1 0,-2-5-2 16,-1-10-11-16,2 16-4 0,0-6-10 15,-2-10-8-15,3 18-5 0,-2-8-8 0,-1-10-8 16,3 17-4-16,-2-9-7 0,-1-8-7 15,1 14 0-15,-1-14-4 0,2 10 3 0,-2-10 8 16,1 10 2-16,-1-10 1 0,0 0-11 16,0 0-6-16,0 0-5 0,0 0-4 15,0 0 3-15,0 0-7 0,0 0-2 0,0 0 0 16,0 0-1-16,0 0-9 0,0 0 2 16,-17-31-1-16,13 21-9 0,0-3-3 15,1 1-4-15,1-3-7 0,0 1-4 0,1-1-3 16,2-2-6-16,1 1-3 0,2-1 0 15,-2 0 1-15,4 3 0 0,0 0 0 16,-1 1 3-16,3 1 2 0,0 0 1 0,0 1 3 16,0 3 0-16,3-1 2 0,-1-1 0 15,1 4 1-15,-3-1 3 0,2 2 0 16,0-1-1-16,0 3 3 0,-10 3-1 0,12-7 0 16,-12 7 1-16,14-4 0 0,-14 4 0 15,13 0 2-15,-13 0 0 0,10 6 0 16,-10-6 2-16,12 11 0 0,-8-2-2 0,1 0-1 15,-1 1 0-15,1 0-3 0,0 2-16 16,-2-2-17-16,1 1-19 0,-1-1-27 0,0-2-45 16,0 0-41-16,-2-1-49 0,-1-7-115 15,0 0-334-15,0 0-168 0</inkml:trace>
  <inkml:trace contextRef="#ctx0" brushRef="#br2" timeOffset="101944.86">10564 11670 1006 0,'0'0'-57'0,"-19"24"16"0,19-24 15 0,0 0 18 16,-3 9 10-16,3-9 14 0,0 0 4 15,-2 15 15-15,2-15 7 0,-2 16 10 16,2-6 5-16,0 3 0 0,0-13 4 0,2 26-1 16,-2-11 0-16,1 3 0 0,0 1-2 15,-1 0 0-15,2 2-2 0,-1-1-1 16,0 2-3-16,1 0-3 0,-1 0 1 0,0-2-1 16,-1 2-7-16,2-1 0 0,-2-3-6 15,0 2 0-15,0-3-5 0,0 0-1 16,2-4-4-16,-2 0-3 0,1 0-3 0,0-1-19 15,-1-12-35-15,0 21-34 0,0-13-44 16,0-8-49-16,0 0-61 0,2 13-293 16,-2-13-19-16</inkml:trace>
  <inkml:trace contextRef="#ctx0" brushRef="#br2" timeOffset="102509.96">10559 11952 1244 0,'0'0'-95'0,"0"0"26"0,0 0 19 16,0 0 22-16,0 0 12 0,0 0 14 15,0 0 10-15,0 0 7 0,0 0 6 16,0 0-1-16,0 0 10 0,25 16-6 0,-25-16 0 16,14 0-7-16,-14 0-1 0,18 0-2 15,-7 0 3-15,-11 0-7 0,20-2-5 0,-9 0-13 16,-11 2-19-16,21-3-20 0,-10 0-23 16,0 1-18-16,-11 2-27 0,18-8-174 15,-7 6 192-15</inkml:trace>
  <inkml:trace contextRef="#ctx0" brushRef="#br2" timeOffset="103044.88">10747 11689 735 0,'0'0'-18'0,"0"0"18"15,0 0 9-15,0 0 6 0,0 0 2 0,0 0 3 16,0 0 10-16,0 0 11 0,0 0 30 15,0 0 7-15,0 0-1 0,0 0 13 0,1 41 1 16,-1-27-5-16,0 0-6 0,-1 4-2 16,1 0 1-16,0 1-7 0,0 3-5 15,0 0 0-15,0 0-6 0,0 3-1 16,1 0-4-16,-1-1-5 0,0-2-7 16,1 0-2-16,-1-1-1 0,2-1-5 0,-1 1-4 15,2-3-4-15,-2-1-7 0,-1-3-24 16,1-1-32-16,1-1-35 0,0-2-37 0,-1-2-51 15,-1-8-58-15,3 10-352 0,-3-10-68 16</inkml:trace>
  <inkml:trace contextRef="#ctx0" brushRef="#br2" timeOffset="103661.42">10843 11997 1384 0,'-5'8'-96'0,"5"-8"29"15,0 0 21-15,0 0 23 0,0 0 10 16,0 0 22-16,-1 15 5 0,1-15 6 0,0 0 2 16,0 0 3-16,4 16-4 0,-4-16 4 15,3 12-5-15,-3-12 3 0,4 15 2 16,-1-6-11-16,-3-9-2 0,3 15 3 16,-1-6-9-16,0 1-3 0,-2-10-18 0,2 13-16 15,-2-13-15-15,5 14-17 0,-5-14-22 16,3 12-29-16,-3-12-37 0,0 0-151 15,0 6 180-15</inkml:trace>
  <inkml:trace contextRef="#ctx0" brushRef="#br2" timeOffset="103912.78">10862 11841 744 0,'0'0'-38'0,"0"0"15"15,0 0 15-15,0 0 13 0,0 0 9 16,0 0 8-16,0 0 7 0,0 0-2 16,0 0 2-16,0 0-7 0,0 0 2 0,11 27-4 15,-11-27 1-15,8 5-3 0,-8-5-5 16,0 0-11-16,12 6-22 0,-12-6-36 15,0 0-48-15,10 0-148 0,-10 0 227 0</inkml:trace>
  <inkml:trace contextRef="#ctx0" brushRef="#br2" timeOffset="105077.1">11096 11954 653 0,'0'0'-14'0,"0"0"17"0,0 0 13 15,0 0 10-15,0 0 4 0,0 0 9 16,0 0 8-16,0 0 7 0,-8 7 14 16,8-7 7-16,0 0 16 0,0 0 5 15,0 0 6-15,0 0 9 0,0 0 0 0,0 0 2 16,0 0-3-16,0 0-2 0,0 0-6 16,0 0-8-16,0 0-5 0,0 0-9 0,0 0-8 15,0 0-7-15,0 0-6 0,-15 0-7 16,15 0-4-16,0 0-6 0,-10 5-5 15,10-5-4-15,-9 6-3 0,9-6-3 16,-10 9-2-16,3-3-2 0,0 1-1 0,0 0 0 16,2 2-8-16,-1 1 4 0,-1 0-4 15,2 0-1-15,-1 0-3 0,2 1 1 16,-1-1-2-16,3 1 1 0,2-11-1 0,-3 22-1 16,6-12-1-16,-3-10-1 0,6 19-2 15,-2-11 2-15,1 0-2 0,2 0 0 16,0-2 0-16,1-1 0 0,0-1 1 15,-8-4-3-15,19 6 0 0,-12-4 0 0,-7-2 0 16,18 0 0-16,-18 0 3 0,15-5-2 16,-15 5-1-16,15-8 0 0,-9 2-1 0,1 0-1 15,-1 0 2-15,-6 6-3 16,6-14 0-16,-2 5 0 0,0 0-5 0,-4 9 0 16,2-15-2-16,-2 15-2 0,0-18 2 15,0 18-2-15,2-15 0 0,-2 15-1 0,-2-12 1 16,2 12 3-16,2-15 0 0,-2 15 3 15,0 0-3-15,0-16 2 0,0 16-1 0,0-10 3 16,0 10-2-16,0 0-3 0,0 0 1 16,0-16 2-16,0 16-1 0,0 0-1 15,0 0 3-15,0 0 0 0,0 0 1 0,0 0 1 16,0 0 0-16,0 0-1 0,0 0 2 16,0 0-1-16,0 0 1 0,0 0-1 15,0 0 3-15,19 26 1 0,-15-19 3 16,-4-7 2-16,3 17 4 0,-2-6 0 0,2 0-3 15,-2 0 2-15,2 2 2 0,-1-1-3 16,1 2 0-16,-2-1 1 0,2-1 0 16,-2 2-2-16,2 0 1 0,-1 1 1 0,0-1-1 15,1-2 2-15,-2 1-2 0,1 1-4 16,-1-1 1-16,-1-1 0 0,0 0 1 16,0-12 0-16,0 21 0 0,-1-12-1 15,-1 2 1-15,-2-2 1 0,-2-1-2 0,1 0 2 16,-2-2-1-16,-1 2-5 0,-2-1-6 15,0-2-19-15,-1 0-22 0,-1 0-24 0,-3-2-28 16,1-1-29-16,0 0-26 0,-5 0-21 16,3-4-22-16,-1 2-26 0,1-2-426 15,0-2-143-15</inkml:trace>
  <inkml:trace contextRef="#ctx0" brushRef="#br2" timeOffset="106177.24">11222 11757 1606 0,'0'0'-90'0,"0"0"26"0,0 0 15 16,0 0 11-16,0 0 15 0,0 0 26 0,0 0 41 16,0 16 11-16,0-16 14 0,1 12 9 15,-1-12 9-15,-1 18 3 0,1-18 1 0,0 22-2 16,0-10-3-16,0 2-8 0,1 5-1 16,1-2-9-16,-1 3-4 0,-1 2-3 15,1-1-5-15,1 4-5 0,1 0-7 16,-2 1-2-16,0 0-1 0,1-2-5 0,-2-4-4 15,2 2-5-15,-1-3-1 0,-1-1 0 16,1-1-5-16,1-3-1 0,-2-1-2 16,1-2-1-16,0 0 2 0,-1-11-1 0,2 16-1 15,-2-16-2-15,1 10 0 0,-1-10-4 16,0 0 2-16,0 0-2 0,0 0-4 16,0 0-2-16,0 0 2 0,0 0-3 15,0 0 0-15,0 0-1 0,0 0-4 0,0 0-3 16,-3-38 0-16,2 26-4 0,-2 1-1 15,2 0-3-15,-2-1-1 0,0 0 3 0,0-2-1 16,0 3 3-16,1-1-2 0,0 0-4 16,1 1 4-16,1 11 0 0,-1-19-2 15,1 10-3-15,0 9 1 0,1-18-3 16,-1 18 1-16,3-15-1 0,-1 7 1 0,-2 8 3 16,7-14 1-16,-2 6-3 0,-5 8 3 15,8-11 1-15,-4 6 4 0,-4 5-2 0,11-9 2 16,-11 9-1-16,10-9 1 0,-10 9 1 15,13-5 2-15,-7 2-2 0,-6 3 3 16,12-5-1-16,-12 5-2 0,12-3 4 0,-12 3-2 16,14-2 2-16,-14 2 1 0,15-2-2 15,-15 2 0-15,14 0 2 0,-14 0 0 16,0 0-1-16,19 2 2 0,-19-2-1 16,12 4 1-16,-12-4-2 0,11 6 2 0,-5-2 1 15,-6-4-2-15,8 10 5 0,-4-3 3 0,-4-7-1 16,7 15 3-16,-4-6 3 0,0 2-3 15,-1-1 2-15,1 1 0 0,0 0 3 16,-2 1-3-16,0-1 1 0,1 2 0 16,0-1-5-16,-1 0 3 0,2-1-3 15,-2 0-1-15,0 0-4 0,1-1 0 0,-2-10 6 16,1 16-1-16,-1-16-1 0,4 13-1 16,-4-13 0-16,1 12-2 0,-1-12 3 0,2 10-2 15,-2-10-11-15,0 0-16 0,1 13-21 16,-1-13-30-16,0 0-22 0,3 9-36 15,-1-6-32-15,-2-3-25 0,3 7-39 16,-3-7-399-16,5 6-126 0</inkml:trace>
  <inkml:trace contextRef="#ctx0" brushRef="#br2" timeOffset="107678.48">11558 12009 1521 0,'0'0'-122'0,"0"0"19"15,0 0 18-15,0 0 17 0,0 0 12 0,0 0 10 16,0 0 10-16,21 11 11 0,-21-11 10 15,0 0 5-15,13 4 6 0,-13-4 9 16,11 0 6-16,-11 0 6 0,11 2 2 16,-11-2 8-16,0 0 7 0,21-2 0 0,-21 2 6 15,12-6 1-15,-12 6 2 0,14-4-2 16,-6-1 2-16,-8 5 1 0,13-8-1 0,-6 4 5 16,-7 4-4-16,11-10 0 0,-11 10-2 15,10-10-4-15,-6 5-7 0,-4 5 1 16,7-10-1-16,-7 10-5 0,7-10-2 15,-7 10-2-15,6-8 0 0,-6 8-3 0,4-8 2 16,-4 8 5-16,0 0-2 0,2-10-2 16,-2 10 1-16,0 0 2 0,0 0-4 15,0 0 9-15,0 0 2 0,-8-13 10 0,8 13 5 16,0 0 4-16,-12-4 4 0,12 4-2 16,-13-2 0-16,13 2-1 0,-12-2-4 15,12 2-4-15,-17 0-4 0,17 0-3 16,-17 3-3-16,17-3-5 0,-17 4-1 0,9-2-2 15,8-2-3-15,-19 5-4 0,10-1 1 16,1 2 0-16,0-2-5 0,1 2-2 0,-2 3-3 16,3-1 2-16,0 0-2 0,0 1 0 15,2 2 0-15,0-1-2 0,2 0 1 16,0 2-1-16,0 0-1 0,2 0 2 16,2 0-1-16,0-1-1 0,2 2-3 0,-2-3 1 15,2 2-1-15,0-1 2 0,0-1 1 16,2 1-3-16,1-2-1 0,-1-1 3 15,1 0-1-15,-2-2-2 0,2 1 0 16,0-2 1-16,1 0 1 0,1 1-3 0,-9-6 0 16,18 5-2-16,-10-4 5 0,-8-1-5 15,19 1 2-15,-19-1-4 0,22-2-1 0,-13-1-1 16,3 1-2-16,-2-2-1 0,0-3-3 16,1 2 2-16,1-2 0 0,-2-1-6 15,0 0 0-15,-1-4 0 0,-1 2-1 16,-1-1-2-16,-2 1-1 0,2-3-1 0,-2 1-2 15,-1 2 3-15,-1-2-5 0,-1 0 3 16,1 4 3-16,-3 8-2 0,1-19 18 0,-1 19 0 16,-1-16 1-16,1 16-1 0,-1-13 0 15,1 13-2-15,-3-11 0 0,3 11 2 16,-4-10-1-16,4 10 0 0,0 0 1 16,0 0-2-16,-4-10 3 0,4 10 1 0,0 0-2 15,0 0 2-15,0 0-2 0,0 0 3 16,0 0-2-16,0 0 2 0,0 0 0 0,0 0 0 15,0 0 1-15,1 41-2 0,1-33 2 16,-1 3 1-16,-1-11 2 0,3 19-2 16,-2-8 1-16,-1 0 0 0,1 0 3 15,1 0-2-15,-1 1 2 0,-1-12-1 0,1 22 1 16,-2-13-2-16,1-9 0 0,1 19 1 16,-1-9 0-16,0-10-2 0,-1 13 2 15,1-13-1-15,-1 14 0 0,1-14 2 0,-2 11 5 16,2-11 8-16,0 0 6 0,-1 12-2 15,1-12-2-15,0 0-5 0,0 0 3 16,0 0-7-16,0 0 0 0,0 0-3 0,0 0 0 16,0 0-1-16,0 0-2 0,0 0-1 15,0 0 1-15,-24-21-6 0,24 21 2 16,-4-16-4-16,2 6 4 0,2 10-8 0,-4-21-2 16,3 10-5-16,0-1 0 0,-1 1-3 15,2-2-6-15,0 13 2 0,0-23 1 16,2 12-3-16,-1 0 2 0,-1 11-3 0,5-21 1 15,-3 11 0-15,1 0 0 0,0 1 1 16,2 1 1-16,1 0-4 0,1-1 2 16,-2 2 1-16,2 1 0 0,-1-1 2 0,-6 7 0 15,12-13 1-15,-4 9 3 0,-2-2 2 16,-6 6-1-16,13-8 2 0,-13 8-1 16,9-6 1-16,-9 6 1 0,11-4-1 15,-11 4 1-15,8-4 2 0,-8 4 0 0,0 0 1 16,0 0-1-16,14 0 2 0,-14 0 1 15,0 0 1-15,0 0 1 0,13 4-2 16,-13-4 2-16,0 0 1 0,8 8 0 0,-8-8 0 16,4 7 0-16,-4-7 0 0,0 0 2 15,5 11-2-15,-5-11 2 0,0 0-2 0,4 10 3 16,-4-10-1-16,3 9 0 0,-3-9-1 16,0 0 4-16,3 11-1 0,-3-11 0 15,4 7 0-15,-4-7 0 0,0 0-1 0,4 13 2 16,-4-13-1-16,4 8 0 0,-4-8-8 15,0 0-47-15,6 10-68 0,-6-10-113 16,0 0-198-16,0 0-149 0,0 0-79 16</inkml:trace>
  <inkml:trace contextRef="#ctx0" brushRef="#br2" timeOffset="108843.73">12306 11861 1412 0,'0'0'-92'0,"0"0"32"15,-8 7 25-15,8-7 25 0,0 0 28 16,0 0 27-16,-7 7 19 0,7-7 10 16,0 0 10-16,0 0 2 0,0 0-5 0,-9 5-4 15,9-5-1-15,0 0 3 0,-4 10 2 16,4-10-7-16,-1 11-3 0,1-11-8 15,0 14-2-15,0-14-6 0,0 20-3 0,1-9-5 16,1 4-3-16,-1-3-6 0,0 2-3 16,3 2-1-16,-1-1-7 0,1 0-2 15,-2 0-2-15,4 0 1 0,-4-1-2 0,2-2-1 16,0-2-2-16,1 0 0 0,0-2-4 16,2-1-1-16,2-1 1 0,-1-3-2 15,-8-3-1-15,17 3-2 0,-17-3 1 0,18-5 0 16,-7 0-5-16,-1 0 1 0,2-3-4 15,-1-3 3-15,-4 2-2 0,4-3-1 16,-7 0 1-16,3 0-1 0,-1-2-1 16,0-1-1-16,-4 1-2 0,2-1 0 0,-2-1-1 15,-2-1 0-15,-2 4-1 0,1-2 0 16,-3-1 0-16,-1 1-6 0,-3 0 2 0,1 3 9 16,-1 2-2-16,-2 0-5 0,1-1-9 15,-3 4-5-15,0 2-4 0,0 0-4 16,-1 4-3-16,1 0-8 0,12 1-7 15,-26 3-7-15,15 1-7 0,3 1-11 0,0 4-9 16,1 1-15-16,3-1-13 0,1 3-13 16,3 2-7-16,3 3-10 0,4-1-16 0,-3 3-35 15,6 1-308-15,-2-1-2 0</inkml:trace>
  <inkml:trace contextRef="#ctx0" brushRef="#br2" timeOffset="109445.62">12527 11841 1219 0,'0'0'-76'0,"0"0"21"0,-7 11 25 16,7-11 17-16,-2 14 11 0,2-14 11 0,0 16 9 16,0-4 10-16,0-12 7 0,-1 25 3 15,1-9 9-15,-1 2-2 0,1 1 0 16,1 0-2-16,-1 4-5 0,0-4-2 16,0 3-4-16,0-1-6 0,0 1 0 0,1-2 0 15,-1 1-1-15,0-3-3 0,-1 1-4 16,2-3 1-16,-1 0 4 0,0-3-16 0,0-1-20 15,2-2-20-15,1 1-26 0,-3-11-31 16,6 12-32-16,-6-12-40 0,6 6-236 16,-6-6 90-16</inkml:trace>
  <inkml:trace contextRef="#ctx0" brushRef="#br2" timeOffset="110077.29">12465 11901 976 0,'0'0'-68'0,"0"0"14"0,0 0 12 0,0 0 16 15,0 0 11-15,0 0 11 0,0 0 10 16,0 0 8-16,0 0 7 0,0 0 1 0,0 0 7 15,18-28 6-15,-18 28 4 0,11-8 4 16,-7 4-6-16,-4 4 8 0,14-9-8 16,-14 9 22-16,12-7-4 0,-5 4-7 0,-7 3-2 15,14-5-2-15,-14 5-4 0,12-5-3 16,-12 5-3-16,16-2-1 0,-16 2 1 16,17 0 2-16,-17 0-4 0,17 0-1 0,-9 2 4 15,-8-2 0-15,15 3 1 0,-7-1-1 16,-8-2-1-16,17 7 1 0,-10-4 0 15,1 1-2-15,-8-4 0 0,11 10-7 16,-5-4 7-16,0 0-3 0,-6-6 2 0,9 14 1 16,-4-6-1-16,-3 1 1 0,1 0-2 15,-3-9-1-15,4 18 1 0,-3-8 1 0,2-1 1 16,-3-9 0-16,-3 16 1 0,3-16-3 16,-4 21 0-16,-1-9-3 0,-1-1 0 15,-5 1-4-15,1-2-1 0,-1 1-2 0,-1 0-1 16,0-2-3-16,-4 0 1 0,1 0-6 15,0-1 1-15,3-1-10 0,-3-3-22 16,2 2-24-16,2-4-30 0,11-2-33 0,-16 2-32 16,10-2-37-16,6 0-52 0,0 0-408 15,-4-10-132-15</inkml:trace>
  <inkml:trace contextRef="#ctx0" brushRef="#br2" timeOffset="110661.4">12830 11817 1538 0,'0'0'-106'0,"0"0"22"0,0 0 25 0,0 0 14 15,0 0 16-15,0 0 10 0,-4 35 12 16,4-35 11-16,2 20 2 0,0-8 5 15,0-1 4-15,-1 3-2 0,0 0 7 16,1 2 0-16,-1 3 7 0,-1 0 2 0,1 1 4 16,-1 0-8-16,-1 1 7 0,1-1 0 15,0-1-7-15,-1 2 4 0,-1-3-8 16,1-1 0-16,0 1 0 0,-1-4-4 0,0 1 1 16,1-3-3-16,0 0-2 0,1-12-1 15,0 19-1-15,0-19-16 0,0 13-26 16,0-13-32-16,6 9-21 0,-4-7-24 15,-2-2-43-15,0 0-263 0,13-4 75 0</inkml:trace>
  <inkml:trace contextRef="#ctx0" brushRef="#br2" timeOffset="111311.72">12777 11899 1003 0,'0'0'-71'0,"-10"5"16"16,10-5 18-16,0 0 15 0,0 0 6 15,0 0 12-15,0 0 8 0,0 0 10 0,0 0 8 16,0 0 4-16,0 0 10 0,0 0-2 16,0 0 23-16,0 0 5 0,9-32-7 0,-9 32 4 15,9-7-8-15,-9 7-3 0,10-8-3 16,-10 8-1-16,10-8-8 0,-4 4-1 15,-6 4 1-15,15-6-1 0,-15 6-11 0,11-6 5 16,-11 6-4-16,12-3 3 0,-12 3 0 16,14-3-5-16,-14 3-1 0,16-2 0 15,-16 2-1-15,17 0-1 0,-17 0-4 0,14 2 0 16,-6 1 6-16,-8-3-7 0,17 7 1 16,-8-4-3-16,-2 1 1 0,2 1-9 15,-1-2 6-15,-2 5 2 0,3-3 1 0,-4 0 2 16,6 2 0-16,-7 1 3 0,0-1-1 15,1 2 1-15,-5-9 4 0,7 16 3 16,-4-7 2-16,-2 1 2 0,1 0 0 16,-2-10-2-16,1 18 2 0,0-9 1 15,-1-9 4-15,-2 21 0 0,0-11 7 0,0 0-1 16,0 0 1-16,-4-2-2 0,2 2-6 16,-1-2-2-16,0 1 0 0,-6-1-4 0,3-2-1 15,0 2-4-15,-2-3-4 0,0 0-10 16,-1 0-23-16,-1-2-29 0,-1 0-31 0,2-3-35 15,11 0-29-15,-22 0-40 0,9 0-41 16,2-3-418-16,3 0-134 0</inkml:trace>
  <inkml:trace contextRef="#ctx0" brushRef="#br2" timeOffset="112078.04">13060 11917 1569 0,'0'0'-105'0,"0"0"30"0,-8 5 24 16,8-5 15-16,0 0 15 0,0 0 12 0,0 0 5 16,0 0 0-16,0 0-1 0,0 0 5 15,0 0 4-15,0 0 2 0,12 16 0 16,-12-16 2-16,4 8 12 0,-4-8-5 0,0 12 6 15,0-12 6-15,0 14 9 0,0-14 3 16,0 17 9-16,0-7 1 0,0-10 3 16,0 19-5-16,-3-9-4 0,3-10-4 0,0 22-2 15,-1-11-2-15,1-11 1 0,1 16-5 16,-1-7 1-16,0-9 2 0,5 14 0 16,-3-7-1-16,-2-7-4 0,11 10 3 0,-3-6-8 15,2-2 0-15,-10-2-1 0,21 0-3 16,-10-1-1-16,-11 1 0 0,22-5-4 15,-10 1-2-15,-2-1-3 0,2-1 3 0,-5 0-3 16,1-1 1-16,-1 0-6 0,-2-2 0 16,-1 1-1-16,-4 8-1 0,8-19 2 15,-8 9-7-15,0 0 1 0,0 10-2 0,-3-22 1 16,-3 12-3-16,2 0 0 16,-1 1 0-16,-5-2-3 0,1 3-11 0,-2 2-3 15,-2-3-13-15,4 4-4 0,-3 1-10 16,0 1-8-16,12 3-7 0,-18 0-3 0,18 0-4 15,-19 2-7-15,11 2 2 0,8-4-3 16,-14 11-6-16,9-7-5 0,5-4-14 16,-5 14-15-16,5-14-23 0,3 15-215 0,-1-8 130 15</inkml:trace>
  <inkml:trace contextRef="#ctx0" brushRef="#br2" timeOffset="112959.46">13349 11857 926 0,'0'0'-21'0,"0"0"21"16,0 0 16-16,0 0 14 0,0 0 9 0,0 0 13 15,-16 25 4-15,16-25 6 0,0 0-7 16,0 0 1-16,6 19-1 0,-6-19-3 16,2 14 1-16,-2-14-1 0,4 18-2 0,0-7 0 15,-4-1-3-15,3 2-5 0,-2-1 0 16,2 1-3-16,-2 0-2 0,0-1-2 15,-1 1-5-15,2-1-2 0,-2-11 0 0,1 19-8 16,2-11 1-16,-3-8-1 0,0 14-1 16,0-14 3-16,0 11 4 0,0-11 8 0,0 0-4 15,2 12-4-15,-2-12 0 0,0 0-6 16,0 0 2-16,0 0-2 0,0 0-3 16,0 0-2-16,0 0-3 0,0 0 2 15,0 0-6-15,0 0 1 0,0 0-6 0,2-35 3 16,-2 35 0-16,-2-18-2 0,2 18-4 15,-2-20-4-15,2 8-3 0,-3 2-4 0,3 10-5 16,-4-23 1-16,3 11-6 0,-1 1-4 16,0 1 4-16,2 10 1 0,-3-19 2 15,-1 9 1-15,4 10-1 0,0-15-1 16,0 15-2-16,0-14-1 0,0 14 2 0,4-13-1 16,-4 13 2-16,7-11 19 0,-3 5 3 15,-4 6-2-15,11-11-2 0,-3 4-2 0,-3 2 3 16,3 0 1-16,0 0-4 0,-8 5 7 15,18-6-5-15,-14 1 3 0,-4 5-3 16,14-5 3-16,-14 5-5 0,10-5 5 16,-10 5-4-16,10-3 0 0,-10 3 2 0,8-4-1 15,-8 4 8-15,0 0-7 0,0 0-1 16,15 0 2-16,-15 0-3 0,0 0 2 16,11 7-3-16,-11-7 3 0,3 10-2 0,-3-10 2 15,4 11 1-15,-4-11 0 0,6 12-1 16,-6-12 0-16,2 12 3 0,-2-12-2 15,0 13 0-15,0-13 1 0,3 12-1 16,-3-12 0-16,0 10 4 0,0-10-4 0,0 0-3 16,2 10-28-16,-2-10-43 0,0 0-80 15,0 0-94-15,2 3-266 0,-2-3-16 0</inkml:trace>
  <inkml:trace contextRef="#ctx0" brushRef="#br2" timeOffset="118835.92">13582 11686 146 0,'0'0'78'0,"0"0"-3"15,-4-10 1-15,4 10-3 0,0 0-1 0,0 0-2 16,-6-9-5-16,6 9-2 0,0 0-5 16,0 0 4-16,0 0-10 0,0 0-7 15,0 0-2-15,0 0-1 0,0 0 11 16,0 0-5-16,0 0 2 0,0 0 4 15,0 0 8-15,-7 28-6 0,7-15 3 0,0-13 2 16,2 28-2-16,0-9-1 0,1-2 2 16,-3 3-4-16,3 0-2 0,-3 0-5 0,3 0-5 15,-2 3 0-15,1-3-4 0,0 0-6 16,0 1-1-16,-1-3-1 0,3 1-5 16,-1-2-2-16,-3-3-1 0,3 0-5 0,-3-2 2 15,0-1 0-15,2 0-1 0,-2-11-1 16,1 15-1-16,-1-15 0 0,1 12-6 15,-1-12-20-15,0 0-26 0,0 0-32 0,0 0-34 16,0 0-23-16,3 5-28 0,-3-5-33 16,0 0-355-16,0 0-42 0</inkml:trace>
  <inkml:trace contextRef="#ctx0" brushRef="#br2" timeOffset="119176.87">13564 11892 1320 0,'0'0'-86'0,"0"0"18"16,0 0 18-16,0 0 15 0,0 0 16 0,0 0 16 16,0 0-1-16,19 16 8 0,-19-16 12 15,13 3 11-15,-13-3 3 0,12 0 6 0,-12 0-2 16,19-2 4-16,-19 2 14 0,18-2-4 16,-8 0-2-16,-10 2-8 0,23-4-4 15,-15 4 2-15,2-3-10 0,-10 3-9 16,15-4-22-16,-15 4-23 0,14-4-36 0,-14 4-28 15,11-3-44-15,-11 3-277 0,9-3 78 16</inkml:trace>
  <inkml:trace contextRef="#ctx0" brushRef="#br2" timeOffset="119768.15">13717 11866 1041 0,'-8'4'-23'0,"8"-4"31"0,0 0 32 0,0 0 19 15,-9 7 12-15,9-7 5 0,0 0-2 16,0 0 7-16,0 0 2 0,0 0-1 16,-2 13-2-16,2-13-1 0,0 0-6 15,7 17-3-15,-1-10-3 0,-3 4-4 0,0 0-5 16,1 1-1-16,0 2-7 0,0 0-1 15,2 0-5-15,-2 1-3 0,-1 0-4 0,3-2-3 16,-4 0-5-16,1-1 1 0,0-1-3 16,-1-1 0-16,3 0-1 0,-2-3 3 15,-3-7 0-15,6 13 7 0,-6-13-2 0,12 7-5 16,-12-7-2-16,12 0-1 0,-12 0-4 16,18-7-3-16,-10 2-3 0,5-3-2 15,-4-4-7-15,0 1-1 0,1-3-4 0,-2 0 0 16,-1-1-4-16,1 1 0 0,-2-2-4 15,-2 1 3-15,-1-2-3 0,0 1-2 16,-3 0 1-16,2 0-3 0,-2 3-3 16,0-2 0-16,4 3-6 0,-4-1-6 0,0 13-6 15,-4-23-11-15,4 12-13 0,0 11-18 16,-2-16-14-16,2 16-12 0,0-13-11 16,0 13-4-16,0 0-3 0,0 0-12 0,0 0-3 15,6-6-9-15,-6 6-18 0,0 0-18 16,0 0-249-16,0 0 65 0</inkml:trace>
  <inkml:trace contextRef="#ctx0" brushRef="#br2" timeOffset="120594.04">13908 11877 1066 0,'0'0'-47'16,"0"0"21"-16,0 0 19 0,14 13 15 15,-14-13 25-15,10 1 5 0,-10-1 5 0,11 3-1 16,-11-3 7-16,13 2 0 0,-13-2 12 16,9 7-6-16,-3-2 5 0,-6-5-6 15,11 15 0-15,-7-6-6 0,2 2-4 16,-3 0-5-16,1 1 0 0,1 3 0 0,-2 1-3 16,0-1 1-16,-3 0-1 0,3-1-1 15,-3-1 0-15,0 1-5 0,-3-1 3 0,3-1-3 16,0-12 0-16,0 20-4 0,0-11 3 15,0-9 8-15,0 14 11 0,0-14 12 16,0 0-3-16,-3 15-6 0,3-15-4 16,0 0-6-16,0 0-2 0,0 0-7 0,0 0-4 15,0 0-4-15,0 0-3 0,0 0-8 16,0 0-11-16,6-43-2 0,-6 31-6 16,0 12-5-16,-3-22-3 0,0 10-6 0,0 0-3 15,-2 0-8-15,1 0-1 0,1-2-5 16,-4 2-1-16,3 1 2 0,0 1 3 15,4-1 1-15,-6 1 3 0,6 10-2 0,-3-19 1 16,2 11 3-16,1 8 2 0,0 0-1 16,4-22 4-16,-1 16-1 0,-3 6 6 0,11-13 1 15,-4 8 3-15,-7 5-3 0,12-9 4 16,-3 5 2-16,-9 4-1 0,12-6 1 16,-12 6 5-16,16-4-5 0,-16 4 4 15,14-2 2-15,-14 2-1 0,15 0 4 0,-15 0 2 16,0 0-2-16,19 2 8 0,-19-2-1 15,13 6 4-15,-8-4-4 0,-5-2 6 16,12 10 2-16,-6-3 1 0,0 1 4 0,0 0-2 16,-2 0 1-16,-4-8 2 0,8 18-2 15,-5-8 1-15,-1 1 1 0,0-2-1 16,1 1 0-16,0 1 3 0,-1 0-3 16,1-1 1-16,0-1 0 0,0 1-4 0,-3-10 2 15,1 20-4-15,0-12 5 0,-1-8-3 16,2 14-2-16,-2-14-1 0,6 12 1 15,-6-12 1-15,0 10-3 0,0-10-1 0,0 0 2 16,2 12-7-16,-2-12-20 0,0 0-33 16,0 0-35-16,0 0-28 0,0 0-37 0,0 0-37 15,0 0-39-15,28-20-332 0,-22 12-56 16</inkml:trace>
  <inkml:trace contextRef="#ctx0" brushRef="#br2" timeOffset="121051.6">14262 11855 1336 0,'0'0'-106'0,"0"0"28"0,-5 11 21 15,5-11 26-15,0 0 17 0,-2 11 20 16,2-11 6-16,0 0 15 0,2 15 16 0,-2-15 2 16,0 0 5-16,4 20 0 0,-4-13 0 15,0-7-5-15,2 17-3 16,-2-5 3-16,2-2-5 0,0 1-4 0,-2-11-4 16,0 22 1-16,0-10-9 0,0-1 3 15,0-11-5-15,3 18-5 0,-3-10-8 0,0-8-9 16,0 15-11-16,0-15-8 0,0 10-27 15,0-10-31-15,0 0-32 0,0 0-27 0,0 0-31 16,0 0-221-16,0 0 100 0</inkml:trace>
  <inkml:trace contextRef="#ctx0" brushRef="#br2" timeOffset="121264.82">14227 11778 968 0,'0'0'-50'0,"0"0"25"0,0 0 13 0,0 0 15 15,0 0 6-15,0 0 3 0,28 5-1 16,-28-5 0-16,0 0 0 0,18 5-2 16,-18-5 0-16,12 4-9 0,-12-4-11 15,10 2-22-15,-10-2-27 0,0 0-30 0,14 1-170 16,-14-1 222-16</inkml:trace>
  <inkml:trace contextRef="#ctx0" brushRef="#br2" timeOffset="121826.89">14391 11676 676 0,'0'0'-11'15,"0"0"16"-15,-5 9 17 0,5-9 15 16,-4 9 1-16,4-9 13 0,-1 10 4 0,1-10 27 16,-3 15 0-16,3-15 1 0,0 20 0 15,0-7 0-15,0 0 1 0,3 0-1 16,-3 3-5-16,0 1-2 0,0 1-5 0,1 0 0 16,1 0-5-16,-2-1-2 0,2 2-5 15,0-1-1-15,-2 1-4 0,0-1-5 16,0-2-3-16,-2 1-6 0,2 1-4 0,0-5-3 15,0 2 0-15,-2-2-5 0,2-2-3 16,0-11-2-16,0 20 0 0,-2-10-2 16,2-10 1-16,2 15 4 0,-2-15 4 0,4 12-1 15,-4-12-1-15,6 8-4 0,-6-8-4 16,12 4-1-16,-12-4 0 0,14 2-3 16,-14-2-1-16,15-2-1 0,-15 2-3 15,16-5-4-15,-7 4-3 0,1-3-9 0,1 0-15 16,-1-1-19-16,1 2-14 0,-1-3-15 15,-1 0-22-15,3 1-23 0,-3-2-20 0,3 2-13 16,-3-1-9-16,3 0-23 0,-6 0-34 16,2 1-291-16,2-1-9 0</inkml:trace>
  <inkml:trace contextRef="#ctx0" brushRef="#br2" timeOffset="122123.15">14442 11898 1220 0,'0'0'-95'0,"0"0"18"15,0 0 15-15,0 0 18 0,0 0 11 0,0 0 9 16,0 0 10-16,0 0 3 0,0 0 5 16,24-14 3-16,-24 14 0 0,15-2 1 15,-15 2-2-15,21-2 5 0,-14 2-3 0,-7 0-2 16,18-1-1-16,-7-1-12 0,-11 2-11 16,16-2-30-16,-16 2-39 0,15-5-118 15,-15 5 73-15</inkml:trace>
  <inkml:trace contextRef="#ctx0" brushRef="#br2" timeOffset="122843">14595 11905 564 0,'4'8'-2'15,"-4"-8"15"-15,0 0 15 0,6 10 6 0,-6-10 9 16,0 0-3-16,3 12 14 0,-3-12-3 16,1 11 6-16,-1-11 2 0,3 10 0 15,-3-10 3-15,3 15 2 0,-3-15-6 16,3 15 4-16,-3-6-5 0,0-9 0 0,2 15-3 15,1-7-5-15,-3-8-2 0,3 15 6 16,-3-7-3-16,0-8 3 0,4 13 5 16,2-8-1-16,-6-5-2 0,8 6-2 15,-8-6-6-15,15 4-5 0,-15-4-3 0,16 0-2 16,-16 0-7-16,12-5-3 0,-12 5-3 16,18-9 0-16,-13 4-2 0,5-2-3 15,-4 0-7-15,-1-1-1 0,-5 8-2 0,10-14-1 16,-7 4-4-16,0 1-1 0,-3 9-2 15,4-19 1-15,-4 9-5 0,0 10 0 16,0-16-3-16,0 16 20 0,-2-21-2 0,0 12-2 16,2 9 4-16,-3-16-3 0,3 16-5 15,-3-14 2-15,3 14 0 0,0-11-3 16,0 11 0-16,0 0-4 0,-2-13-2 0,2 13 0 16,0 0 0-16,0 0 1 0,0 0 4 15,0 0-3-15,0 0 3 0,0 0-2 16,0 0 2-16,0 0 3 0,23 20 1 0,-19-11 4 15,2-1 2-15,0 1 0 0,-1 1 3 16,-2 0 5-16,3 1 1 0,-3 0 1 16,0-1 3-16,2 2 2 0,0 1 4 0,-5-2-1 15,3 3 3-15,-1-2-5 0,-2 0 1 16,3 2-2-16,-3-1 1 0,0 1-3 0,0 0-1 16,-3 0-1-16,3-2 0 0,-2 2-4 15,-1-2 2-15,0 0-3 0,1 0-1 16,-3 0-2-16,-1-2-1 0,0 0 1 15,-2 0 0-15,-4 1-8 0,5-4-17 0,-5 1-25 16,-2-2-32-16,1 1-36 0,-5-3-36 16,3 0-49-16,-3-3-78 0,-6-1-140 0,5 0-217 15,-8-3-119-15</inkml:trace>
  <inkml:trace contextRef="#ctx0" brushRef="#br2" timeOffset="124011.06">11494 12529 1540 0,'-16'20'-77'0,"16"-20"22"0,0 0 25 0,0 0 17 16,0 0 23-16,0 0 18 0,0 0 16 16,0 0 15-16,0 0 8 0,-19-13 6 15,19 13-5-15,0 0 4 0,-13-8-4 16,13 8 7-16,-10-4 0 0,10 4 2 0,-14-3 0 16,14 3 4-16,-15-2-2 0,15 2-2 15,-17 0-3-15,17 0-4 0,-17 1-4 16,17-1-8-16,-16 4-3 0,7-1-5 0,-1 1-4 15,0 2-2-15,0-1-2 0,1 2-8 16,0 3-1-16,-1 1-2 0,2-1-1 16,-2 2-3-16,3 2-3 0,2-1-2 0,-1 2-6 15,0 1 4-15,4-1-2 0,0-1-1 16,1 0-1-16,2 2-3 0,2-1 1 16,1 2 0-16,2-3 2 0,1 2-3 0,1-4-3 15,3 0 2-15,-1 1-3 0,1-2 0 16,-1-3 1-16,2 1-2 0,-1-3 4 15,-1-2-5-15,0-2 0 0,-10-2-2 0,18 2 0 16,-8-2 0-16,-10 0-3 0,23-8-4 16,-12 4-12-16,1-4-15 0,-2 1-19 15,0-4-15-15,1 3-16 0,-1-3-19 0,-3 3-22 16,2-2-24-16,-1 3-16 0,-2-1-14 16,1 0-20-16,1 2-31 0,-3-2-47 15,1 2-319-15,-6 6-91 0</inkml:trace>
  <inkml:trace contextRef="#ctx0" brushRef="#br2" timeOffset="124627.22">11624 12570 1475 0,'0'0'-92'0,"0"0"17"0,0 0 22 16,0 0 20-16,15 10 16 0,-15-10 23 0,0 0 11 15,-10 21 15-15,6-12 10 0,-2 0 13 16,2 0 4-16,-1 1 8 0,0 0-4 16,1 1 4-16,-1-1-1 0,2 0-2 15,-1 0 0-15,4-10-5 0,-6 21-2 0,3-12-3 16,2 1-3-16,1-10-1 0,-1 18-4 15,1-18-2-15,2 18-4 0,1-10-3 16,1 0-3-16,2-1 0 0,1 0-2 0,0-2-5 16,-7-5-1-16,18 8-5 0,-7-6 1 15,-1 0-3-15,-10-2-5 0,21-2 3 16,-11 0-4-16,-1-2-1 0,2 0-3 0,-2-1 1 16,-1-2-2-16,-1 0 1 0,0-3-2 15,-3 2-1-15,0-4-1 0,-1-1-3 16,-2 1-1-16,-1-1 0 0,-1-1 0 15,0 1-3-15,-3-1 0 0,-1 1-7 0,0 2-4 16,-1-2-8-16,-1 5-16 0,-1 0-9 16,0 2-4-16,-4 0-7 0,3 4-2 0,9 2-8 15,-22-2-6-15,10 3-7 0,12-1-10 16,-22 6-7-16,12 1-14 0,2-1-14 16,0 2-17-16,1-1-19 0,2 3-293 15,3-3 39-15</inkml:trace>
  <inkml:trace contextRef="#ctx0" brushRef="#br2" timeOffset="125393.37">11889 12516 1112 0,'0'0'-73'0,"4"10"23"0,-4-10 22 0,0 0 17 16,0 0 20-16,4 10 19 0,-4-10 25 15,0 0-13-15,0 0 15 0,5 7 16 16,-5-7 13-16,0 0 11 0,0 0 9 0,0 0 12 15,0 0 9-15,3 10 2 0,-3-10-2 16,0 0-4-16,0 0-10 0,0 0-7 0,0 0-9 16,0 0-8-16,0 0-8 0,-9 15-6 15,9-15-8-15,-6 6-3 0,6-6-11 0,-6 8-2 16,6-8-7-16,-8 8-1 0,8-8-7 16,-8 8-3-16,8-8 1 0,-8 12-6 15,8-12-4-15,-6 10 1 0,6-10-7 16,-5 13-4-16,5-13-3 0,-3 12-1 0,3-12-2 15,-1 11 0-15,1-11 0 0,0 0-2 16,5 17 2-16,-5-17-3 0,9 10 1 16,-2-7-2-16,-7-3 2 0,18 6 0 0,-9-2-3 15,1-3 1-15,1 2-1 0,-1-1 1 16,2 1 1-16,-12-3-2 0,18 2 0 16,-9 1-2-16,-9-3 0 0,15 3 0 15,-8 0 0-15,-7-3 0 0,12 6 3 0,-12-6-1 16,9 7 2-16,-9-7 2 0,4 9-2 15,-4-9 0-15,0 0 5 0,-4 16-3 0,4-16 2 16,-11 12 0-16,1-5-1 0,0-1-1 16,-3 0 1-16,0 2 3 0,-3-4-6 15,1 1 1-15,0 1 0 0,2-2-9 16,1-1-12-16,0 1-23 0,0-3-31 0,12-1-38 16,-15 0-40-16,15 0-34 0,-8-4-23 15,8 4-29-15,0 0-61 0,0-15-383 0,0 15-174 16</inkml:trace>
  <inkml:trace contextRef="#ctx0" brushRef="#br2" timeOffset="126028.7">12053 12430 1656 0,'0'0'-118'0,"0"0"30"16,0 0 24-16,0 0 18 0,0 0 18 15,0 0 14-15,16 24 25 0,-14-18 10 16,-2-6 17-16,7 17 4 0,-3-6 8 0,-1 1 5 16,1 1-1-16,0 1-1 0,-1 1 6 15,1 0-1-15,0 1-6 0,2 1 3 16,-4-2-4-16,2 1-2 0,-3 1-5 16,0 0 2-16,1-3-4 0,-2 0-6 0,0 2-1 15,0-2-2-15,-2-1-3 0,2 1-5 16,-1-3-2-16,1-11-1 0,-1 23-4 0,1-14 1 15,0-9-3-15,0 16 0 0,0-16 5 16,1 13-5-16,-1-13-2 0,7 8-1 16,-7-8 0-16,11 6-2 0,-4-4-3 15,-7-2 3-15,13 1-4 0,-13-1-3 0,18-1 1 16,-18 1 1-16,22-2-6 0,-11 0-10 16,2 0-11-16,1-2-21 0,-4 1-18 15,3 0-27-15,-1-1-18 0,1 0-15 0,0 0-13 16,-2-1-22-16,-1 3-26 0,-2-4-352 15,0 2-36-15</inkml:trace>
  <inkml:trace contextRef="#ctx0" brushRef="#br2" timeOffset="126323.29">12135 12613 1320 0,'-11'-4'-73'0,"11"4"12"16,0 0 17-16,-11-3 3 0,11 3 10 15,0 0 8-15,0 0 10 0,0 0 8 16,0 0 12-16,0 0-4 0,0 0 15 0,0 0-3 15,0 0-3-15,39-1-1 0,-22 0 3 16,-1 1-6-16,3 0-4 0,2 0-18 16,-3-1-36-16,1-2-62 0,-1-1-210 0,-5 2 163 15</inkml:trace>
  <inkml:trace contextRef="#ctx0" brushRef="#br3" timeOffset="135577.1">16791 11747 948 0,'0'0'-89'0,"0"0"12"0,0 0 14 0,0 0 16 16,4-7 10-16,-4 7 25 0,0 0 18 15,0 0 22-15,0 0 27 0,0 0 13 16,0 0 9-16,0 0 8 0,0 0 8 16,0 0 6-16,0 0 1 0,-4-18 4 0,4 18 1 15,0 0-4-15,-11-8-3 0,11 8 1 16,-5-8-4-16,5 8-4 0,-10-4-2 0,10 4 0 16,-10-6-5-16,10 6-1 0,-13-5-3 15,13 5 0-15,-16-2-1 0,16 2-3 16,-18-3-5-16,18 3-3 0,-15-1-5 15,15 1-5-15,-21 0-5 0,8 1-3 0,-2 2-3 16,4-1-9-16,-5 2-3 0,0 1-1 16,1 1-4-16,1 0-3 0,-2 3 0 0,1-2-6 15,0 5 3-15,2 1-2 0,0 1-4 16,-3 2 0-16,3-1-1 0,5 0-2 16,-2 4 4-16,2 0-7 0,1 0 3 15,1 3-4-15,1-2 2 0,4-1 1 0,-2 2-4 16,3-1 1-16,0 1-3 0,1 0 3 15,2-3-5-15,2 2 4 0,1 1-2 0,1-1-2 16,1-3 2-16,2 1 0 0,1-1 2 16,-1-1-8-16,6-2 7 0,-3-3 1 15,0-1-4-15,0-1 2 0,1-1 1 0,1 0 2 16,-3-4-3-16,0-1-2 0,4 0-3 16,-1-2 3-16,0-2 0 0,3-1-1 15,0 0 0-15,-2-2 0 0,2 0-6 16,-3-1 2-16,2 0 5 0,-5 0-4 0,-2 0-7 15,3 1 5-15,-5 0-15 0,2 1-31 16,-8-1-51-16,-2 4-54 0,0 0-60 0,0 0-75 16,0 0-118-16,-12-16-157 0,12 16-63 15,-10-5-122-15</inkml:trace>
  <inkml:trace contextRef="#ctx0" brushRef="#br3" timeOffset="136342.97">16909 11925 1561 0,'0'0'-77'0,"-9"2"28"0,9-2 30 15,0 0 10-15,0 0 16 0,0 0-1 16,0 0 3-16,-12 5-6 0,12-5 5 15,0 0-3-15,-5 11 12 0,5-11-2 0,-3 11 4 16,3-11-7-16,-7 17 3 0,7-7-1 16,-2 0 1-16,2 3 0 0,-4-1 3 0,4 0-5 15,4 2 4-15,-4-1-5 0,2 0 5 16,1 0 2-16,1 0-2 0,-1 0 2 16,2-2-1-16,4 1 2 0,-2-3 0 15,3-1-3-15,-2 0 5 0,3-2-1 0,-1-2 1 16,2 0-5-16,2-2 0 0,-1-2-5 15,-13 0 1-15,22-4 2 0,-9 0-3 0,-3-2-1 16,1 0-1-16,-3-2-3 0,0 0-2 16,-1-3 2-16,-2 1-1 0,-1-2-3 15,-1 1-3-15,1-1 6 0,-4 0-5 16,0-1-2-16,0 13 2 0,-2-24-5 16,-1 11-4-16,-1 1-6 0,-3 0-7 0,-2 2-5 15,0-2 2-15,-1 4-2 0,-4-1-1 16,2 5-5-16,-1-2 1 0,-1 3-2 15,2 1 2-15,-3 2-8 0,15 0 1 0,-24 7-5 16,14-3-12-16,-3 2-7 0,5 0-7 16,2 1-12-16,0 1-15 0,2 1-15 0,4-9-20 15,0 15-202-15,4-6 151 0</inkml:trace>
  <inkml:trace contextRef="#ctx0" brushRef="#br3" timeOffset="137650.09">17120 11917 875 0,'0'0'8'0,"0"0"12"0,0 0 26 15,0 0 13-15,0 0-23 0,0 0 4 0,0 0-12 16,0 0 6-16,0 0 2 0,0 0-9 16,0 0 7-16,0 0-4 0,0 0 4 0,6 22-6 15,-6-22 4-15,4 17-4 0,-4-7 5 16,3 1-7-16,-3 1 5 0,3 0-2 15,-2 1 3-15,1-1 1 0,2 0-3 16,-3 0-1-16,1 0-3 0,-2-2-4 0,0-10-1 16,2 17-2-16,-2-8 1 0,0-9-2 15,3 14 3-15,-3-14 10 0,3 9 8 16,-3-9-2-16,0 0-4 0,0 0-2 16,0 0-5-16,0 0-4 0,0 0 0 0,0 0-4 15,0 0-3-15,0 0 0 0,0 0-2 16,0 0-3-16,3-34-4 0,-3 34-2 0,-2-16 1 15,2 16-1-15,-4-19 0 0,1 8 1 16,1 0-2-16,-1 1-2 0,3 10 0 16,-6-21-4-16,2 9 0 0,1 2-4 15,3-1 0-15,0 11-4 0,-4-18-6 16,4 9 1-16,0 9-4 0,-1-16 4 0,1 16-3 16,0-15 3-16,0 15-1 0,0-12 0 0,0 12 3 15,0 0 3-15,1-16 0 0,-1 16-1 16,2-10 1-16,-2 10-4 0,0 0 7 15,5-9-4-15,-5 9 2 0,0 0 1 16,13-6 0-16,-13 6 3 0,9-3 3 0,-9 3-4 16,0 0 1-16,17 2-2 15,-17-2 3-15,0 0 4 0,17 7-5 0,-17-7-1 0,14 7 5 16,-9-3 0-16,1 3 1 16,1-1-3-16,-2 0 2 0,1 2 2 0,-2 0-2 15,2-1 2-15,-1 2 1 0,-1 0 2 16,-1 0-1-16,0 2-2 0,4-2 0 0,-4 1 0 15,-1 0 4-15,1-1-4 0,0 1 1 16,-3-10 2-16,3 18-1 0,-2-10-1 16,-1-8 4-16,1 15-1 0,-1-15 2 15,2 13 1-15,-2-13 0 0,0 11 3 0,0-11 4 16,0 0 6-16,2 14 5 0,-2-14-2 16,0 0 0-16,0 0-6 0,0 0 0 15,0 0-3-15,0 0 1 0,0 0-4 0,0 0-4 16,0 0-2-16,0 0-1 0,0 0-3 15,-12-31-7-15,12 31-12 0,-3-15-3 16,3 15-7-16,-2-15-6 0,2 15 2 0,0-15-2 16,0 15-1-16,0-18 3 0,0 18 1 15,2-19 4-15,-2 11 1 0,3 0 5 0,1-3 0 16,-4 11 1-16,6-19 1 0,-3 12 2 16,2-2 3-16,-5 9 5 0,7-15-2 15,-3 8 3-15,1 1-9 0,-5 6 5 16,7-11 4-16,-7 11 2 0,5-10-6 0,-5 10 1 15,0 0 8-15,9-8-2 0,-9 8-4 16,0 0 7-16,8-6-3 0,-8 6 0 0,0 0-3 16,0 0 2-16,0 0 4 0,0 0-1 15,17 4 2-15,-17-4 1 0,0 0-3 16,0 0 4-16,10 9-12 0,-10-9 9 16,6 7 0-16,-6-7 5 0,4 9-2 15,-4-9 1-15,3 10 6 0,-3-10-7 0,7 14 6 16,-7-14 0-16,4 17-6 0,-2-9 13 15,-1 2-5-15,1 0 5 0,0 1-4 0,-2 0 3 16,3 0-2-16,0 1 3 0,-2-1 1 16,0 1-1-16,2 1 3 0,-2-3-1 15,1 2 0-15,0 0-2 0,-2-2 1 0,0-10 2 16,2 20-1-16,-2-11-3 0,0-9-5 16,3 14 5-16,-3-14-3 0,1 12 1 15,-1-12-7-15,2 8-38 0,-2-8-48 0,1 4-50 16,-1-4-58-16,0 0-256 0,0 0 47 15</inkml:trace>
  <inkml:trace contextRef="#ctx0" brushRef="#br3" timeOffset="138661.84">17456 11956 1119 0,'0'0'-34'0,"-3"8"34"15,3-8 26-15,0 0 24 0,0 0 18 16,0 0 12-16,9 11 14 0,-9-11 4 15,12 6 8-15,-12-6 1 0,11 6-5 0,-4-2-8 16,-7-4-7-16,12 12-5 0,-6-5-3 16,-2 3-8-16,2 0-4 0,-2 1-6 15,1 2-5-15,-2 1-5 0,0 1-3 0,1 2-4 16,-1-1-4-16,-2 1-4 0,0-1-3 16,1-1-4-16,-2-1-2 0,1 0-2 15,-1 0 1-15,0-1-7 0,0-1-1 0,0-1-1 16,0-11-2-16,0 18-1 0,0-18 1 15,0 14 2-15,0-14 0 0,3 12 0 16,-3-12-3-16,0 0-2 0,0 10 1 16,0-10-3-16,0 0-1 0,0 0-1 0,0 0 0 15,0 0-3-15,0 0 0 0,0 0-1 16,0 0-2-16,5-34 1 0,-5 34 0 16,-2-23-4-16,-1 12-1 0,0-2-3 15,2-1-1-15,-2 1 0 0,0-3-1 0,-2 1-4 16,2-1-3-16,-3 1-7 0,1-1-7 15,-2 2-1-15,5-1-5 0,-4 1-2 0,-1-1 1 16,3 3-3-16,1 0-1 0,0 0 3 16,0-1 0-16,0 1-1 0,3 1 1 15,0 11 18-15,-2-22 3 0,2 12 0 0,2-2 2 16,-2 12 0-16,6-21 3 0,-3 11-1 16,1 0 3-16,3 1-2 0,-3-1 1 15,3 2-1-15,-1 0 6 0,0 0-6 0,0 1 3 16,1 1 1-16,-7 6 1 0,11-10-1 15,-1 4-1-15,-10 6 1 0,11-7 1 16,-11 7 0-16,11-5 1 0,-11 5-1 16,10-5 1-16,-10 5-1 0,10-3 2 0,-10 3 2 15,0 0 0-15,0 0-2 0,18 5 3 16,-18-5-2-16,8 8 3 0,-8-8-3 0,7 9 0 16,-1-3 1-16,-2 2 0 0,-4-8 3 15,8 15-3-15,-2-5 1 0,-2-4 0 16,1 4-1-16,-2 0 1 0,4-1-2 15,-4 1 5-15,0-1-4 0,-1 2 3 0,1-1-1 16,-3-10 3-16,4 19-2 0,-4-11 2 16,0-8 0-16,-1 19 3 0,1-19-2 0,-6 19 3 15,4-9 0-15,-2 0 3 0,-5 1 1 16,2-1-2-16,-4-1 0 0,1 1 0 16,-1-1 0-16,-4-1-2 0,0 0 1 15,-1-1-5-15,4-1-5 0,-1-1-24 0,-1-2-40 16,5 1-47-16,0-1-34 0,9-3-47 15,0 0-80-15,-15-4-288 0,15 4-62 16</inkml:trace>
  <inkml:trace contextRef="#ctx0" brushRef="#br3" timeOffset="139577.13">17824 11862 1401 0,'0'0'-73'0,"0"0"28"0,0 0 19 16,0 0 11-16,0 0 13 0,0 0 12 0,-11-5 13 15,11 5 10-15,0 0 7 0,0 0 5 16,0 0 11-16,0 0 1 0,-8-6 7 16,8 6 6-16,0 0 2 0,0 0 1 0,0 0-6 15,-16-2-2-15,16 2-7 0,0 0-2 16,0 0-7-16,-17 5-1 0,17-5-10 15,-10 8-2-15,4-4-1 0,-1 2-7 0,7-6 0 16,-12 13 0-16,6-6-3 0,0 2-4 16,1 1 0-16,-1-2-2 0,-1 4-1 15,5 0-4-15,-3 1 2 0,1-1-2 0,1 1-1 16,-1 0-1-16,4 0 0 0,0 0 0 16,3 0-3-16,1 2 0 0,3-1-4 15,0-2-1-15,2 0 3 0,0 0-3 16,4-3 0-16,-2-2-1 0,-1-2-2 0,0 0-1 15,2-2 0-15,-12-3 2 0,18 0-1 16,-18 0-2-16,18-6-1 0,-11 1-1 0,-3-3 0 16,1 0-1-16,-2-3 2 0,0 1-5 15,-3-2 3-15,0 12 0 0,-2-26-2 16,2 12 0-16,-2 1-2 0,0-1-3 16,0 1-6-16,-1-1-3 0,0 2-1 0,3 1-4 15,-2-1 3-15,2 12 1 0,-3-20 1 16,3 20 4-16,-1-15-5 0,1 15 6 0,-2-13 0 15,2 13 0-15,0 0 1 0,0 0-1 16,0 0 2-16,0 0 4 0,0 0-4 16,0 0 5-16,0 0 2 0,0 0 1 15,0 0-1-15,0 0-2 0,18 28 6 0,-16-17 2 16,2-1-2-16,1 3 2 0,0 1 0 16,0 1 1-16,1-1-3 0,-2 1 6 15,0 1-5-15,1-2 1 0,-1 0 2 0,3 0 0 16,-1-3 2-16,-1 1 3 0,1-3-3 15,2-1 2-15,-1 0-10 0,0-5-37 16,-7-3-44-16,17 5-30 0,-17-5-32 0,16-5-29 16,-7-1-38-16,3-5-269 0,-2 0 10 15</inkml:trace>
  <inkml:trace contextRef="#ctx0" brushRef="#br3" timeOffset="140276.19">18021 11860 1203 0,'0'0'-70'0,"-4"8"27"0,4-8 23 0,0 0 16 15,-3 11 14-15,3-11 17 0,-2 10 8 16,2-10 13-16,-2 12-6 0,2-12 4 16,-1 14 1-16,1-14 2 0,1 17-1 15,-1-5 0-15,2-2-2 0,-1 2-4 0,0-1 1 16,1 1-2-16,1 0-6 0,-3 1 1 15,2-3-4-15,1 2-5 0,-2-2-1 16,1 1-4-16,-2-11 0 0,4 15-3 0,-4-15 3 16,2 12 6-16,-2-12 4 0,2 10-1 15,-2-10-2-15,0 0-1 0,0 0-8 0,0 0-1 16,0 0 0-16,0 0-2 0,0 0-3 16,0 0-2-16,0 0 0 0,-8-36-5 15,2 24 1-15,4-1 2 0,-4-2-4 16,2 0-3-16,-5 1-4 0,7-2-3 0,-4 1-4 15,4 0-1-15,-3 1-4 0,2 0-4 16,2 3-4-16,0-1-2 0,1 12-1 16,-2-20 2-16,2 20 3 0,2-17 17 0,-2 17 4 15,2-14-5-15,-2 14 2 16,6-11-1-16,-2 4 0 0,-4 7 0 0,8-7-6 16,-8 7 6-16,14-7 3 0,-14 7 2 0,17-3-5 15,-17 3 1-15,16 0-4 0,-16 0 1 16,19 2 2-16,-9 1 2 0,-1-1 0 0,3 2-1 15,-12-4-1-15,15 5 2 0,-8-2-2 16,-7-3 0-16,12 6-1 0,-6-2 3 16,-6-4 1-16,8 5 0 0,-8-5 1 15,10 7 1-15,-10-7-1 0,5 4 3 0,-5-4 0 16,0 0-3-16,7 9 1 0,-7-9 2 16,0 0 6-16,0 0-10 0,8 5-14 0,-8-5-45 15,0 0-38-15,0 0-48 0,0 0-54 16,0 0-314-16,0 0-17 0</inkml:trace>
  <inkml:trace contextRef="#ctx0" brushRef="#br3" timeOffset="141127.12">18251 11895 1255 0,'-6'6'-62'0,"6"-6"41"15,-8 7 43-15,8-7 31 0,0 0 18 16,-9 4 0-16,9-4 15 0,0 0 18 0,0 0 2 16,0 0-2-16,0 0 8 0,-16-18 3 15,16 18-1-15,-6-10-4 0,6 10-4 16,-5-11 8-16,5 11-4 0,-7-8-12 0,7 8-8 16,-7-8-13-16,7 8-8 0,-11-6-2 15,11 6-11-15,-12 0-1 0,12 0-5 16,0 0-10-16,-22 7 3 0,16-3-11 0,-3 2 1 15,1 2-6-15,1 0 0 0,0 0-4 16,1 3-3-16,-2-1-3 0,3 2 0 16,3-1 0-16,-1 3-3 0,3-3 3 15,0 3-3-15,1-3-7 0,2 2 6 0,3 0-5 16,-2-1 1-16,2 2 1 0,-1-4-6 16,-2 0 5-16,4-1-1 0,-2-2 1 15,1 0-1-15,-6-7-4 0,10 10 3 0,-5-5 0 16,-5-5-5-16,12 4 3 0,-12-4-5 15,0 0 0-15,13 0 0 0,-13 0-5 16,0 0 1-16,16-9-5 0,-16 9 2 0,9-9-3 16,-3 3 2-16,-1-2 0 0,2 1 1 15,-7 7-3-15,9-18 4 0,-5 10-3 0,-1-1 2 16,1 0 0-16,-2 0 2 0,2-2-1 16,-2 1 3-16,-2 10-1 0,3-19 3 15,-2 9-5-15,1 0 3 0,-2 10-6 0,1-19 6 16,0 9-6-16,-1 10 7 0,0-18 0 15,2 9 1-15,-2 9 0 0,0-13-1 16,0 13-4-16,0-13 8 0,0 13-6 16,0 0 3-16,0-14-4 0,0 14 1 0,0 0 2 15,0 0-1-15,0 0 3 0,0 0-6 16,0 0 6-16,0 0 0 0,0 0-2 0,0 0 2 16,0 0 2-16,4 39-5 0,-4-29 3 15,0-10 0-15,-4 26-1 0,4-14 2 16,0 3 0-16,-2-1 0 0,1-1 0 15,1 1 1-15,1-1 1 0,-1-1-1 0,2 0-2 16,-2-1 3-16,3 0 0 0,-3-11 1 16,4 14 0-16,0-8-8 0,-4-6-22 0,11 7-25 15,-11-7-30-15,11 0-39 0,-11 0-36 16,0 0-34-16,21-12-28 0,-13 5-24 16,-1-3-34-16,7-2-62 0,-5-1-247 15,-1 0-85-15</inkml:trace>
  <inkml:trace contextRef="#ctx0" brushRef="#br3" timeOffset="141759.91">18396 11645 1428 0,'0'0'-84'16,"0"0"32"-16,-13 12 24 0,13-12 32 15,0 0 16-15,0 14 11 0,0-14 18 16,0 15 6-16,0-15 7 0,0 22 5 15,0-8 2-15,0 0-1 0,1 5-1 0,2-1-4 16,-3 2-3-16,3 0-8 0,-2 2-4 16,-1-2-2-16,1 2-1 0,-1 0-4 0,2-1-5 15,-2 0-1-15,0 1-6 0,0-2-2 16,0-2 0-16,1 1-6 0,0-1 2 16,-1-4-3-16,0-1-3 0,2-1 2 0,-2 0-2 15,0-12 0-15,3 18-1 0,-2-12-2 16,-1-6-2-16,10 13 0 0,-5-9 0 15,-5-4-2-15,13 6-1 0,-13-6 0 16,14 1-2-16,-14-1-3 0,18-1-2 0,-18 1-8 16,19-5-9-16,-9 1-15 0,0 0-12 15,1-2-14-15,-3-1-8 0,2 1-13 0,-2 0-14 16,1-3-6-16,-2 2-16 0,-1-2-5 16,0 0-15-16,0 0-14 0,-2-1-19 15,-4 10-294-15,4-19 33 0</inkml:trace>
  <inkml:trace contextRef="#ctx0" brushRef="#br3" timeOffset="141984.34">18443 11868 1121 0,'0'0'-68'0,"0"0"27"16,0 0 22-16,0 0 15 0,0 0 10 15,0 0 13-15,0 0 12 0,0 0 2 0,0 0 20 16,0 0 4-16,0 0 1 0,43-1-6 16,-43 1-4-16,16-2-3 0,-6 1-3 15,-10 1-3-15,14-6-24 0,-4 3-39 0,-10 3-46 16,15-6-56-16,-8 1-79 0,1 0-157 16,-8 5 126-16</inkml:trace>
  <inkml:trace contextRef="#ctx0" brushRef="#br3" timeOffset="142290.4">18608 11840 901 0,'-3'7'-39'0,"3"-7"17"15,-6 13 13-15,2-6 13 0,4-7 9 0,-2 19 10 16,0-10 10-16,1 1 10 0,0 2 6 16,1-12-4-16,0 22 8 0,-2-11 5 15,2 1-2-15,0-12 0 0,0 22 9 0,0-12-18 16,0-10-3-16,2 18-5 0,-2-10-2 16,0-8-5-16,0 15 1 0,0-15-4 15,1 11-5-15,-1-11-13 0,0 0-23 16,0 0-36-16,0 0-24 0,0 0-26 0,0 0-27 15,0 0-33-15,0 0-221 0,0 0 110 16</inkml:trace>
  <inkml:trace contextRef="#ctx0" brushRef="#br3" timeOffset="142488.81">18542 11732 958 0,'0'0'-34'0,"0"0"13"0,0 0 16 0,0 0 7 16,0 0 1-16,0 0-1 0,0 0-2 15,0 0 2-15,33 13 1 0,-33-13-3 0,6 7-22 16,-6-7-24-16,0 0-41 0,0 0-170 16,0 0 223-16</inkml:trace>
  <inkml:trace contextRef="#ctx0" brushRef="#br3" timeOffset="143194.4">18686 11745 683 0,'-9'12'2'0,"9"-12"17"16,-5 12 13-16,4-4 11 0,1-8 13 0,-6 18 8 15,4-7 3-15,1-1 7 0,0 1 0 16,-1 1 0-16,2 0-2 0,-1 2-2 16,2 0-7-16,-1-1-1 0,2 2-5 15,0 1-2-15,0 0-7 0,2-1 1 16,-1 0-3-16,1 1-1 0,0-4-2 0,2 1 2 16,-2-3 2-16,0 0 1 0,2 1 2 15,-2-4-2-15,1 2-2 0,2-3 1 0,-7-6-4 16,11 8-5-16,-3-6-1 0,-8-2-5 15,0 0-1-15,17-1-5 0,-17 1-1 16,14-5-4-16,-14 5-4 0,14-8 0 0,-8 1-3 16,-1 1-1-16,-5 6-3 0,12-16 0 15,-8 8-1-15,0-2-4 0,0-1 1 0,0-1 0 16,-1-1-4-16,0-2 1 0,-2-3-4 16,-1 0-1-16,0-2-2 0,-1 1-5 15,-1-1-4-15,0 1-7 0,-1 1-3 16,-2 0-11-16,1 1-6 0,2 1-4 0,-1 3-11 15,-3 3-19-15,2 2-16 0,4 8-12 16,-7-10-14-16,7 10-10 0,0 0-24 16,0 0-35-16,0 0-294 0,0 0 16 0</inkml:trace>
  <inkml:trace contextRef="#ctx0" brushRef="#br3" timeOffset="143910.28">18996 11865 1173 0,'0'0'-69'0,"0"0"23"16,0 0 19-16,0 0 9 0,0 0 10 15,0 0 4-15,0 0 4 0,0 0-2 0,11 15 9 16,-11-15-1-16,0 0 1 0,11 6-2 16,-11-6-1-16,10 5-1 0,-10-5 3 0,13 5 0 15,-13-5-3-15,13 5 0 0,-6-2 1 16,-7-3 7-16,14 4 0 0,-14-4-3 15,17 1 4-15,-8-1 9 0,-9 0 3 16,16-2 15-16,-16 2 7 0,16-4 2 0,-8 0 2 16,-8 4 26-16,16-8 1 0,-8 4 5 15,-8 4 0-15,13-7-1 0,-7 3-3 0,-6 4-2 16,11-8-3-16,-11 8-8 0,6-7-5 16,-6 7-8-16,6-9-5 0,-6 9-2 15,0 0-8-15,0 0-3 0,2-12-3 16,-2 12-2-16,0 0-1 0,0 0-5 15,-17-9 0-15,17 9-3 0,-14-2-2 0,14 2 1 16,-20 0 2-16,20 0-1 0,-25 2 1 16,13-1-2-16,-1 4 2 0,-1-3-3 0,0 1 0 15,1 2-2-15,1 0-1 0,-2 4-1 16,2-3-1-16,1 2-2 0,1-1 4 16,2 1-5-16,-1 3 1 0,3-3 0 0,1 3 3 15,1 0-3-15,1 1 1 0,3 1-1 16,0-13 2-16,3 24 0 0,3-11 0 15,-1-1-3-15,2 3 4 0,1-5 0 0,0 2 3 16,0-2 3-16,2 1 4 0,2-2 1 16,-1-2 0-16,0-2-6 0,2 0 1 15,0 0 1-15,1-3 1 0,2-2-6 0,-1-2 1 16,2-1-4-16,1-2-5 0,3-2-6 16,0-3-10-16,0 0-23 0,-4-1-20 15,0-1-25-15,-3 0-29 0,-3 2-32 0,-1 0-44 16,-5 0-53-16,-2 1-85 0,-1 1-350 15,-2 8-163-15</inkml:trace>
  <inkml:trace contextRef="#ctx0" brushRef="#br3" timeOffset="156229.79">16701 12566 287 0,'0'0'66'0,"-8"6"2"0,8-6-2 16,0 0-5-16,0 0-8 0,0 0-6 0,0 0-3 16,0 0 7-16,0 0 10 0,-4 11 10 15,4-11 1-15,0 11 3 0,0-11 7 16,0 17-6-16,0-5-2 0,0 0 0 15,0 3-4-15,1 1 0 0,-1 3-3 0,0-1-6 16,0 2-5-16,0 1-3 0,3-2-3 16,-3 2-8-16,0 0-2 0,0 0 0 15,2-4-5-15,1 1-2 0,-3 1-3 0,0-5 0 16,3-1-5-16,-3-1-2 0,0-1-1 16,1 0-5-16,-1-11 5 0,2 17 5 15,-2-17 13-15,1 14 6 0,-1-14 4 0,2 10-4 16,-2-10-4-16,0 0-5 0,0 0-6 15,4 7 0-15,-4-7-5 0,0 0-2 16,0 0-1-16,0 0-3 0,0 0-4 16,0 0-1-16,0 0-3 0,-3-38-2 0,2 28-1 15,-2-2 0-15,1 1-1 0,-2-3-4 16,1 0-3-16,1-1 4 0,-1 0-3 16,2-2-1-16,-1 2 1 0,-2-1-1 0,1 1 2 15,3 1-3-15,-3 2 0 0,3-4-3 16,0 3 1-16,0-1-1 0,0-1 2 15,0 3 0-15,0-1-4 0,3 1 5 0,0 0-2 16,0-1-3-16,0 3 3 0,-2 0 0 16,2-1 0-16,-1 1-1 0,-2 10 1 0,7-18-1 15,-4 10 1-15,-3 8 3 0,6-12-4 16,-4 6 1-16,-2 6-1 0,3-13 3 16,-3 13-3-16,6-8-2 0,-6 8 1 0,0 0-4 15,7-11 3-15,-7 11-1 0,0 0 3 16,9-6-1-16,-9 6 0 0,0 0 1 15,12-4 0-15,-12 4-1 0,12-1 3 16,-12 1 0-16,0 0-2 0,18 0 0 16,-18 0 4-16,0 0-2 0,18 1-2 0,-18-1-1 15,13 3 2-15,-13-3 1 0,11 4-2 16,-11-4 3-16,12 5-2 0,-12-5 0 0,13 7 4 16,-7-3-2-16,-6-4 0 0,10 10 1 15,-2-3 1-15,-3-1 0 0,-1 2 0 16,2 1 1-16,-4-2 0 0,6 3 2 0,-4 0 0 15,0 0 2-15,1 0 0 0,0 1 4 16,-1 0 1-16,0 1-1 0,-1-1 2 16,1 1-1-16,0 2 1 0,-2-2 0 0,3 3-1 15,-2-3-2-15,1 1 1 0,-2 1 1 16,2-1 0-16,-2 0-2 0,1 0 0 16,0 0 3-16,1-2-1 0,-3 2-3 15,2-2 1-15,-2 0-2 0,-1 0 2 0,4-1-2 16,-4 1-1-16,2-1 2 0,-2-10-2 15,3 17 0-15,-3-17-2 0,1 14 0 0,-1-14-1 16,3 11 2-16,-3-11 0 0,1 12 1 16,-1-12 1-16,0 0-13 0,2 9-41 15,-2-9-50-15,0 0-52 0,0 0-38 16,0 0-52-16,0 0-81 0,0 0-306 0,0 0-123 16</inkml:trace>
  <inkml:trace contextRef="#ctx0" brushRef="#br3" timeOffset="156817.63">16765 12771 1508 0,'-3'-12'-119'16,"3"12"22"-16,0 0 24 0,0 0 17 0,0 0 14 16,0 0 16-16,0 0 16 0,0 0 2 15,0 0 7-15,0 0 8 0,0 0 6 16,0 0 9-16,0 0 12 0,0 0 2 0,0 0-5 16,0 0 9-16,0 0 1 0,0 0 0 15,0 0 1-15,0 0 8 0,0 0 6 16,0 0 3-16,0 0 1 0,0 0-1 15,0 0-4-15,0 0-1 0,0 0-2 0,0 0-2 16,0 0-2-16,33 10-4 0,-33-10-2 16,17 0-4-16,-17 0-1 0,22-1 0 15,-9-1-3-15,2 1-3 0,-4 1-1 0,4-2-6 16,-2 2-1-16,-13 0-3 0,24-3-4 16,-14 2 3-16,-10 1-7 0,16-2 1 15,-16 2 0-15,15-1-3 0,-15 1-5 16,10-1-4-16,-10 1-9 0,0 0-4 0,0 0-18 15,0 0-30-15,0 0-19 0,0 0-23 16,0 0-35-16,0 0-34 0,0 0-56 16,0 0-300-16,0 0-31 0</inkml:trace>
  <inkml:trace contextRef="#ctx0" brushRef="#br3" timeOffset="157610.06">17196 12756 1296 0,'0'0'-85'16,"0"0"31"-16,0 0 17 0,7-6 17 16,-7 6 14-16,0 0 27 0,0 0 14 15,0 0 7-15,0 0 8 0,8-6 13 0,-8 6 10 16,0 0 6-16,0 0 10 0,0 0 11 16,0 0 5-16,0 0 6 0,0 0-8 0,0 0-4 15,0 0-5-15,0 0-7 0,0 0-7 16,0 0-1-16,0 0-14 0,-14-17-1 15,14 17-8-15,0 0-4 0,0 0-6 16,-12 0-5-16,12 0-2 0,0 0-6 0,0 0-4 16,-18 8-2-16,18-8-3 0,-9 9 0 15,5-2-3-15,4-7-2 0,-10 12-3 16,5-4 1-16,-1 0-3 0,6-8 0 16,-7 16-1-16,3-7 1 0,0-1-6 0,1 3 1 15,3-11 2-15,-6 20-4 0,4-10 2 16,-1 2-5-16,2-2 5 0,1-10-4 0,0 23-1 15,1-11 2-15,0-1 0 0,2 0-1 16,1 0-1-16,-1-1 1 0,2 1-2 16,1-3 4-16,1 0-4 0,0 0 2 15,1 0-1-15,4-3 0 0,-3 1-2 0,4-3 3 16,-4 0-6-16,3 0 5 0,0-2-2 16,-12-1 3-16,18 0-6 0,-18 0 4 15,18-1-2-15,-18 1 4 0,18-3-6 16,-18 3 4-16,13-3-2 0,-13 3 1 0,11-3-7 15,-11 3 4-15,8-4-1 0,-8 4-8 16,0 0-8-16,10-3-6 0,-10 3-10 16,0 0-12-16,0 0-17 0,10-8-15 0,-10 8-24 15,0 0-32-15,0 0-13 0,6-6-27 16,-6 6-21-16,0 0-30 0,0 0-429 16,0-14-150-16</inkml:trace>
  <inkml:trace contextRef="#ctx0" brushRef="#br3" timeOffset="158112.07">17257 12490 1613 0,'0'0'-108'16,"0"0"20"-16,0 0 14 0,0 0 17 0,0 0 18 15,0 0 24-15,0 0 13 0,0 0 43 16,0 0 6-16,0 0 3 0,0 0 6 16,0 0-15-16,0 0 3 0,-6 33 9 15,9-20-2-15,-3 2 3 0,3 4 1 16,1 1-3-16,-2 0 0 0,-1 5-7 0,0 2 1 16,1 2-6-16,-2-1-1 0,0 1-1 15,2 0-4-15,-2-1-3 0,0 0-4 16,3-1-1-16,0-1-1 0,-2-1-2 0,2-4-2 15,0-2 0-15,0 0-4 0,0-3-1 16,-1 0-1-16,2-3-3 0,-1-3 2 0,0 1-5 16,-1-4-8-16,-2-7-22 0,6 10-21 15,-6-10-29-15,0 0-25 0,7 4-23 16,-7-4-26-16,0 0-27 0,0 0-39 16,6-17-282-16,-6 17 1 0</inkml:trace>
  <inkml:trace contextRef="#ctx0" brushRef="#br3" timeOffset="158793.31">17352 12760 1234 0,'0'0'-53'0,"0"0"24"16,0 0 11-16,0 0 11 0,0 0 7 15,0 0 12-15,0 0 14 0,2 11 9 16,-2-11 17-16,0 0 3 0,6 10 3 0,-6-10 8 16,0 10-3-16,0-10 1 0,5 15-2 15,-3-6 0-15,1 2-1 0,-1 0-5 16,1 2 0-16,0-1-7 0,-1 2-2 15,1 2-3-15,2-1-7 0,-2 1-1 0,2-1-5 16,-2-2-2-16,1-2-1 0,2-1-1 16,-4 1-2-16,5-2-2 0,-2-3 0 15,2-1-4-15,-7-5-3 0,14 6-1 0,-14-6-1 16,13 0-1-16,-13 0-2 0,0 0 0 16,16-8-1-16,-16 8 0 0,8-11-3 15,-4 4-3-15,0-2 1 0,-4 9 1 0,4-16-2 16,-4 5 0-16,2-1 0 0,-2 12-2 15,-2-23 0-15,2 11-1 0,-1-2-1 16,-2 1 0-16,1-3 1 0,0 2-3 16,0-2-12-16,0 1-5 0,-1-2 7 0,3 4-1 15,-3 0 2-15,2 0 0 0,-2 3-1 16,3 10 1-16,-6-19-2 0,6 11-4 16,0 8-7-16,-3-13-4 0,3 13-1 15,0 0-9-15,0 0-22 0,0 0-13 0,0 0-13 16,0 0-17-16,0 0-18 0,16-1-19 15,-16 1-27-15,0 0-313 0,0 0 15 0</inkml:trace>
  <inkml:trace contextRef="#ctx0" brushRef="#br3" timeOffset="159610.79">17689 12751 1204 0,'0'0'-42'0,"0"0"28"15,0 0 28-15,0 0 16 0,0 0 32 16,0 0 12-16,0 0 15 0,0 0 3 16,0 0-4-16,0 0-2 0,0 0 3 0,0 0 3 15,-28 17 4-15,28-17 5 0,-10 3 4 16,10-3-2-16,-10 3 2 0,10-3-9 15,-13 4 0-15,13-4-8 0,-14 5-2 0,14-5-6 16,-12 6-14-16,6 0-5 0,6-6-3 16,-13 9-5-16,9-3-6 0,-1 0-5 15,-1 2-8-15,6-8 0 0,-8 17-2 16,5-8-4-16,-4 1-3 0,4 0 0 0,2 2-2 16,-2 0-4-16,3-2-3 0,0-10-4 15,1 25 2-15,2-13-2 0,0-1-8 0,4 1-1 16,0 0-5-16,0-2-2 0,0 0 0 15,-2-1-4-15,4-3 1 0,-2 0 0 16,2 0-1-16,-9-6-1 0,14 6-1 0,-14-6-1 16,13 1-3-16,-13-1 0 0,0 0 0 15,14-7 3-15,-14 7-3 0,7-12 0 16,-7 4 1-16,0 8-5 0,5-17 2 16,-5 5-5-16,0 12-6 0,0-22-2 0,0 11-2 15,-1-2-3-15,0 1-4 0,1 12 3 16,-3-22 1-16,3 10 5 0,-3 1 3 0,3 11 2 15,-2-21 1-15,1 12 4 16,1 9 2-16,-1-15 3 0,1 15-3 0,-2-14 2 16,2 14 1-16,0 0 0 0,2-13 2 15,-2 13 2-15,0 0 0 0,0 0-1 0,0 0 4 16,12-2-1-16,-12 2 4 0,0 0-1 16,13 17-1-16,-7-9 4 0,-1 2-2 15,-1 0 2-15,1 3 0 0,1-1 0 16,-1 3 3-16,0-1-2 0,0-2 1 0,0 1-2 15,-2-1 6-15,2-1-6 0,-1 0 2 16,0-1 1-16,1 1-2 0,-2-4 3 0,-3-7-3 16,9 10-15-16,-9-10-34 0,9 5-21 15,-9-5-38-15,0 0-23 0,18-5-29 16,-11-2-30-16,-7 7-50 0,14-18-342 16,-10 6-84-16</inkml:trace>
  <inkml:trace contextRef="#ctx0" brushRef="#br3" timeOffset="160429.37">17828 12746 1468 0,'0'0'-73'16,"-2"9"31"-16,2-9 24 0,0 0 24 15,-4 10 13-15,4-10 14 0,0 0 9 16,-2 13 11-16,2-13-1 0,-3 11 2 16,3-11-1-16,0 13 0 0,0-13-7 0,0 16 3 15,1-6-4-15,3-1-2 0,-3 2-2 16,0 1-1-16,1-1-5 0,-1 1-1 16,0 1-4-16,-1-2-1 0,0 1 2 15,0-1-8-15,3 0-1 0,-3-11-3 0,0 17-2 16,0-17 0-16,0 14 1 0,0-14 8 15,0 14 13-15,0-14-1 0,0 0-4 0,0 0-3 16,0 0-3-16,-3 10-3 0,3-10-2 16,0 0-3-16,0 0-1 0,0 0-2 15,0 0-4-15,0 0-3 0,-11-31-3 0,7 22-3 16,1-3-2-16,3 1-6 0,-1-2-6 16,1 0-3-16,0 13-5 0,-2-27-4 15,4 13-4-15,-2 1-2 0,1 2 2 16,2-2-1-16,-3 3 0 0,4 0 4 0,-1 0-3 15,-3 10 1-15,4-16 1 0,0 10 4 16,-4 6 1-16,6-12 5 0,-6 12-1 16,8-9 0-16,-8 9 3 0,8-6-2 0,-8 6 5 15,10-6-2-15,-10 6 2 0,10-2 4 16,-10 2 0-16,0 0 0 0,17-1 2 16,-17 1-1-16,0 0-1 0,18 5 3 15,-9-1 1-15,-9-4 2 0,16 7 2 0,-10-1 3 16,1 2 4-16,-1-2 7 0,4 1 5 15,-5 2 1-15,4-2 0 0,-2 2 4 16,-2 0-2-16,1 0 0 0,-1 1 4 0,-1 0 0 16,2 0 1-16,-3 0-3 0,1 3 2 15,0-3-5-15,0 2-2 0,-1-2 0 0,0 2-2 16,1-1-3-16,-2 1-1 16,0-1 0-16,0-3-8 0,-2-8 3 0,2 17 0 15,1-10-1-15,-3-7 0 0,4 13 0 16,-4-13 1-16,1 10-1 0,-1-10-10 15,0 0-35-15,0 0-50 0,6 7-40 0,-6-7-59 16,0 0-76-16,0 0-408 0,0 0-163 16</inkml:trace>
  <inkml:trace contextRef="#ctx0" brushRef="#br3" timeOffset="161110.69">18091 12610 1668 0,'0'0'-99'0,"0"0"29"0,0 0 29 0,0 0 22 16,0 0 14-16,0 0 22 0,0 0 15 16,0 0 6-16,-9 27 8 0,9-27 6 15,0 15 5-15,0-15 0 0,3 20-4 0,-2-7-3 16,1 1 2-16,1 0 2 0,0 3-5 15,0 0 2-15,-1 2-2 0,0 0 1 16,0 1-7-16,0-1-1 0,-1 2-3 16,2-3-4-16,0 2-5 0,0-1-1 0,-2-1-3 15,0 0-2-15,1-1-2 0,-1-2-3 16,-1-1-3-16,0-1 2 0,1 0-3 16,-1-2-1-16,2-1-2 0,-2-10-2 15,1 17-2-15,-1-17 3 0,0 14-3 0,0-14 2 16,5 12-3-16,-5-12-1 0,11 5-4 15,-11-5-10-15,15 2-11 0,-15-2-4 0,16-2-14 16,-16 2-8-16,21-5-9 0,-11 1-6 16,0 2-7-16,0-4-15 0,-2 2-12 15,2 0-7-15,-10 4-10 0,15-7-15 0,-8 2-19 16,-7 5-28-16,13-9-318 0,-7 5 4 16</inkml:trace>
  <inkml:trace contextRef="#ctx0" brushRef="#br3" timeOffset="161369.23">18131 12818 1214 0,'0'0'-66'0,"0"0"26"15,0 0 14-15,0 0 9 0,0 0 7 16,0 0 15-16,0 0 7 0,0 0 7 16,39-2 2-16,-39 2 8 0,18 0 19 0,-18 0-5 15,18 0 0-15,-8-1-8 0,-10 1 2 16,16-3-36-16,-16 3-46 0,13-2-54 16,-13 2-83-16,10-8-166 0,-10 8 138 15</inkml:trace>
  <inkml:trace contextRef="#ctx0" brushRef="#br3" timeOffset="162193.31">18340 12724 919 0,'0'0'0'0,"-5"8"30"0,5-8 19 16,0 0 22-16,-5 6 13 0,5-6 8 0,0 0 6 16,0 0-3-16,0 0-6 0,-10 8 0 15,10-8 2-15,0 0-1 0,-7 9 5 16,7-9-5-16,-7 6-1 0,7-6-2 0,-8 10-5 16,8-10-5-16,-9 10-5 15,1-4-8-15,6 2-2 0,-4-2-8 0,-1 2-2 16,3 1-4-16,-1-1-6 0,0 0-2 15,1 3-5-15,1 0-5 0,-1-1 0 0,3 4-2 16,-2-4-7-16,0 4 2 0,3-4-2 16,2 4-2-16,-4-1-4 0,4-1 0 15,-1 0 0-15,3-1-3 0,0-1-1 0,-1 0 0 16,4-1 0-16,0-1-2 0,0-2 1 16,1 0-5-16,-1-1 0 0,-7-5-1 15,16 6-7-15,-16-6-2 0,13 0-5 0,-13 0-4 16,14-7-6-16,-14 7 1 0,13-10-2 15,-8 4 1-15,-1-4-6 0,2 0-4 16,-4 0-6-16,3-1-4 0,-1-1-2 16,-1-1-4-16,-3 0-5 0,3-1 2 0,-2 1-5 15,0 0 4-15,-1 1 1 0,2-1 0 16,-2 13 3-16,-2-22 2 0,1 12 7 16,1 10 5-16,0-17 0 0,0 17 6 15,-1-14-1-15,1 14 3 0,-3-13 4 0,3 13 1 16,0 0-1-16,3-12 5 0,-3 12-1 15,0 0 5-15,0 0-1 0,0 0 4 0,0 0 7 16,0 0 9-16,0 0 7 0,0 0 7 16,0 0 1-16,0 0 6 0,0 0 4 15,0 0 5-15,15 29 4 0,-12-19-1 0,-3-10-1 16,0 21-4-16,0-9-2 0,0 2-3 16,1-1-2-16,-1 1-3 0,1 0-1 15,1 2-5-15,-1-3-1 0,2 0 0 0,0-1-4 16,1 0-1-16,3-2-7 0,-2-1-24 15,1-1-28-15,2-2-28 0,-1 0-39 16,5-3-35-16,-12-3-31 0,16-1-46 16,-16 1-398-16,20-8-119 0</inkml:trace>
  <inkml:trace contextRef="#ctx0" brushRef="#br3" timeOffset="163192.94">18623 12699 1554 0,'13'-2'-86'15,"-13"2"20"-15,0 0 13 0,0 0 24 16,0 0 16-16,0 0 32 0,0 0 13 16,0 0 20-16,0 0 12 0,0 0 10 0,0 0 14 15,0 0-2-15,0 0 12 0,0 0 5 16,0 0 4-16,-20 23 2 0,20-23-4 16,0 0-7-16,-10 7-8 0,10-7 0 15,-7 5-11-15,7-5-3 0,-9 8-8 0,9-8-6 16,-10 10-4-16,3-4-5 0,0 1-4 15,-3 1-9-15,4-1-3 0,-2 2-2 16,2-1-2-16,-4 3-4 0,5-1-3 0,-1 2-1 16,-1 0-6-16,0-1-1 0,4 0-2 15,-1 0-1-15,1 0 0 0,2 1-4 16,0-1 1-16,1-11-3 0,2 21-2 0,1-11-1 16,1-3-2-16,0 3 2 0,2-3-4 15,1-1 1-15,-7-6 0 0,11 8-1 16,-11-8-1-16,12 4 4 0,-12-4-5 15,12-1 0-15,-12 1 4 0,0 0-2 0,19-7-2 16,-13 3-1-16,-6 4-1 0,9-13-2 16,-4 6-8-16,0 0-4 0,-5 7-4 0,8-16-9 15,-5 9 0-15,2-1-2 0,-5 8 3 16,4-14-3-16,-4 14 4 0,5-12 1 16,-5 12 1-16,5-11 8 0,-5 11-1 15,3-12 3-15,-3 12 0 0,3-9 3 0,-3 9 3 16,3-10 1-16,-3 10 1 0,0 0 4 15,3-13 1-15,-3 13 6 0,0 0 2 0,2-10 3 16,-2 10-5-16,0 0-1 16,0 0-1-16,0 0 0 0,3-9 0 0,-3 9 0 15,0 0 1-15,0 0 1 0,0 0 2 16,0 0 0-16,0 0 1 0,0 0 4 16,0 0-1-16,3 30 0 0,-3-30 5 0,-2 17-6 15,4-7 1-15,-4 3 1 0,2 1-1 16,0-2-1-16,0 2-2 0,2 0 2 15,-2 0 2-15,1 0 1 0,2 3-1 0,-1-3 1 16,-1 0-1-16,1 0-1 0,0-1 1 16,0 1-1-16,-1-3 1 0,-1 3-1 0,0-3-1 15,-1 2-1-15,-1-2 5 0,0 1-6 16,-1-2 3-16,-2 2-3 0,0-2 0 16,-1 0 2-16,-1 2-3 0,-4-2 3 15,1-1-3-15,-1 0-7 0,0-3-17 0,2 0-20 16,-6 0-34-16,3-2-28 0,-2-2-33 15,1 0-34-15,0-2-25 0,13 0-27 16,-26-3-40-16,18-2-91 0,0-1-258 0,1 0-107 16</inkml:trace>
  <inkml:trace contextRef="#ctx0" brushRef="#br3" timeOffset="164028.37">18705 12778 1501 0,'0'0'-88'0,"0"0"29"0,0 0 34 15,0 0 24-15,0 0 20 0,0 0 4 0,0 0 17 16,0 0 10-16,0 0 4 0,20 21 1 15,-20-21 4-15,12 6-5 0,-4-3-1 16,-8-3-5-16,16 4-5 0,-5-2-2 16,-1-1-6-16,-10-1-2 0,19 1-5 0,-7-1-1 15,-12 0-5-15,21-2-1 0,-9 0-2 16,-1 0-2-16,1-2-2 0,0 0-2 0,-3 1 3 16,2-3-3-16,-1 2-1 0,0-1-3 15,-2-1 0-15,-1 1 0 0,1 0-4 16,-1-2 4-16,-7 7 1 0,10-10-1 15,-4 6 1-15,-6 4 1 0,6-9 1 16,-6 9-3-16,6-9 4 0,-6 9-3 0,0 0 1 16,1-10 0-16,-1 10 4 0,0 0 4 15,0 0 2-15,0 0 8 0,0 0 6 16,-12-13 8-16,12 13 5 0,0 0 3 0,-16-1 4 16,16 1-2-16,0 0 2 0,-20 2-4 15,20-2-6-15,-17 3-3 0,17-3-3 16,-15 3-4-16,6 1 0 0,0 1-4 15,9-5-3-15,-17 8-1 0,9-4-5 0,-1 3 0 16,1-2 0-16,8-5-4 0,-11 11 1 16,5-5-2-16,1 2-1 0,-1-1-3 0,6-7-3 15,-9 15 0-15,2-7 3 0,2 1-4 16,0 0 1-16,1 1-1 0,0 2 2 16,-1-2-1-16,2 0-3 0,1 2 1 15,-1-1-1-15,0 1-2 0,2-2 3 0,1-10 0 16,1 22 0-16,1-12-1 0,2 0 0 15,0 0-1-15,3 0 5 0,1-2-2 16,6 0-4-16,-2 0 1 0,2-3 0 16,2 1 3-16,-1-2-2 0,3 0 2 0,-4-2 0 15,1-2-6-15,2 0 4 0,1 0-1 16,0-4-5-16,0 0-8 0,3-1-1 16,0-2-26-16,1-2-31 0,-1-1-35 0,0 0-42 15,1-2-43-15,-4 2-66 0,0-4-110 16,-4 0-159-16,-2 4-79 0,-3-2-97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F5329E-DA65-4FD2-9EA5-65B79087E93A}" type="datetimeFigureOut">
              <a:rPr lang="en-CA" smtClean="0"/>
              <a:t>2022-04-11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B2056-30EB-4F8F-BBD4-01F9378E7798}" type="slidenum">
              <a:rPr lang="en-CA" smtClean="0"/>
              <a:t>‹#›</a:t>
            </a:fld>
            <a:endParaRPr lang="en-CA"/>
          </a:p>
        </p:txBody>
      </p:sp>
    </p:spTree>
    <p:extLst>
      <p:ext uri="{BB962C8B-B14F-4D97-AF65-F5344CB8AC3E}">
        <p14:creationId xmlns:p14="http://schemas.microsoft.com/office/powerpoint/2010/main" val="1113243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Today </a:t>
            </a:r>
            <a:r>
              <a:rPr lang="en-CA" dirty="0"/>
              <a:t>I will be presenting on The Effect of Sexual Orientation on the Demand for Children </a:t>
            </a:r>
          </a:p>
          <a:p>
            <a:r>
              <a:rPr lang="en-CA" dirty="0"/>
              <a:t>First, I’m </a:t>
            </a:r>
            <a:r>
              <a:rPr lang="en-CA" dirty="0" err="1"/>
              <a:t>gonna</a:t>
            </a:r>
            <a:r>
              <a:rPr lang="en-CA" dirty="0"/>
              <a:t> propose a framework for us to work with </a:t>
            </a:r>
          </a:p>
          <a:p>
            <a:r>
              <a:rPr lang="en-CA" dirty="0"/>
              <a:t>Consider a family composed of person A and person B </a:t>
            </a:r>
          </a:p>
          <a:p>
            <a:r>
              <a:rPr lang="en-CA" dirty="0"/>
              <a:t>The basic idea here is that person B makes more money than person A, so they have the comparative advantage in getting market income</a:t>
            </a:r>
          </a:p>
          <a:p>
            <a:r>
              <a:rPr lang="en-CA" dirty="0"/>
              <a:t>I will be distinguishing between both in my analysis </a:t>
            </a:r>
          </a:p>
          <a:p>
            <a:r>
              <a:rPr lang="en-CA" dirty="0"/>
              <a:t>the main thing is that spouse B focuses on labour income, but spouse A focuses on household production</a:t>
            </a:r>
          </a:p>
          <a:p>
            <a:endParaRPr lang="en-CA" dirty="0"/>
          </a:p>
        </p:txBody>
      </p:sp>
      <p:sp>
        <p:nvSpPr>
          <p:cNvPr id="4" name="Slide Number Placeholder 3"/>
          <p:cNvSpPr>
            <a:spLocks noGrp="1"/>
          </p:cNvSpPr>
          <p:nvPr>
            <p:ph type="sldNum" sz="quarter" idx="5"/>
          </p:nvPr>
        </p:nvSpPr>
        <p:spPr/>
        <p:txBody>
          <a:bodyPr/>
          <a:lstStyle/>
          <a:p>
            <a:fld id="{AEFB2056-30EB-4F8F-BBD4-01F9378E7798}" type="slidenum">
              <a:rPr lang="en-CA" smtClean="0"/>
              <a:t>1</a:t>
            </a:fld>
            <a:endParaRPr lang="en-CA"/>
          </a:p>
        </p:txBody>
      </p:sp>
    </p:spTree>
    <p:extLst>
      <p:ext uri="{BB962C8B-B14F-4D97-AF65-F5344CB8AC3E}">
        <p14:creationId xmlns:p14="http://schemas.microsoft.com/office/powerpoint/2010/main" val="2165908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Moving onto my research question. </a:t>
            </a:r>
          </a:p>
          <a:p>
            <a:r>
              <a:rPr lang="en-CA" dirty="0"/>
              <a:t>So my question is “What is the impact of sexual orientation on the demand for children”</a:t>
            </a:r>
          </a:p>
          <a:p>
            <a:endParaRPr lang="en-CA" dirty="0"/>
          </a:p>
          <a:p>
            <a:r>
              <a:rPr lang="en-CA" dirty="0"/>
              <a:t>And the expected answer to this is: </a:t>
            </a:r>
            <a:br>
              <a:rPr lang="en-CA" dirty="0"/>
            </a:br>
            <a:r>
              <a:rPr lang="en-CA" dirty="0"/>
              <a:t>First of all, same sex couples will have a lower quantity demanded for children than opposite-sex couples</a:t>
            </a:r>
          </a:p>
          <a:p>
            <a:r>
              <a:rPr lang="en-CA" dirty="0"/>
              <a:t>and we can say that the marginal cost of having a child is higher for same sex couples. </a:t>
            </a:r>
          </a:p>
          <a:p>
            <a:endParaRPr lang="en-CA" dirty="0"/>
          </a:p>
          <a:p>
            <a:r>
              <a:rPr lang="en-CA" dirty="0"/>
              <a:t>I will also claim that: </a:t>
            </a:r>
            <a:br>
              <a:rPr lang="en-CA" dirty="0"/>
            </a:br>
            <a:r>
              <a:rPr lang="en-CA" dirty="0"/>
              <a:t>The differentials in number of children between same sex and opposite sex couples will increase as the income of the higher income spouse increases. </a:t>
            </a:r>
            <a:br>
              <a:rPr lang="en-CA" dirty="0"/>
            </a:br>
            <a:r>
              <a:rPr lang="en-CA" dirty="0"/>
              <a:t>This is because, if we consider two couples that are same-sex and opposite-sex and are identical in all other aspects,  we expect the marginal child to be more expensive for the same sex couple. </a:t>
            </a:r>
            <a:br>
              <a:rPr lang="en-CA" dirty="0"/>
            </a:br>
            <a:r>
              <a:rPr lang="en-CA" dirty="0"/>
              <a:t>So if both couples got an increase in income for the higher income spouse, it will have a pure income effect, but the opposite sex couple will be able to afford more children with this additional income. </a:t>
            </a:r>
            <a:br>
              <a:rPr lang="en-CA" dirty="0"/>
            </a:br>
            <a:r>
              <a:rPr lang="en-CA" dirty="0"/>
              <a:t>Therefore, the differentials will increase. </a:t>
            </a:r>
          </a:p>
          <a:p>
            <a:endParaRPr lang="en-CA" dirty="0"/>
          </a:p>
          <a:p>
            <a:r>
              <a:rPr lang="en-CA" dirty="0"/>
              <a:t>Lastly, I will predict that the differentials between same sex and opposite sex couples will decrease as the income of the lower income spouse increases. </a:t>
            </a:r>
          </a:p>
          <a:p>
            <a:r>
              <a:rPr lang="en-CA" dirty="0"/>
              <a:t>remember that, by definition, my model assumes that the higher income spouse only engages in the labour market but the lower income spouse can choose to do both</a:t>
            </a:r>
          </a:p>
          <a:p>
            <a:r>
              <a:rPr lang="en-CA" dirty="0"/>
              <a:t>if the lower income </a:t>
            </a:r>
            <a:r>
              <a:rPr lang="en-CA" dirty="0" err="1"/>
              <a:t>spouses’s</a:t>
            </a:r>
            <a:r>
              <a:rPr lang="en-CA" dirty="0"/>
              <a:t> income increases, it means that they are substituting away from children into income. </a:t>
            </a:r>
          </a:p>
          <a:p>
            <a:r>
              <a:rPr lang="en-CA" dirty="0"/>
              <a:t>in that case, the difference in the price of children will have less of an impact on each couple pairing’s demand for children</a:t>
            </a:r>
          </a:p>
          <a:p>
            <a:r>
              <a:rPr lang="en-CA" dirty="0"/>
              <a:t>so differentials will not be as big for a pair of couples who prefer income over children</a:t>
            </a:r>
          </a:p>
          <a:p>
            <a:endParaRPr lang="en-CA" dirty="0"/>
          </a:p>
        </p:txBody>
      </p:sp>
      <p:sp>
        <p:nvSpPr>
          <p:cNvPr id="4" name="Slide Number Placeholder 3"/>
          <p:cNvSpPr>
            <a:spLocks noGrp="1"/>
          </p:cNvSpPr>
          <p:nvPr>
            <p:ph type="sldNum" sz="quarter" idx="5"/>
          </p:nvPr>
        </p:nvSpPr>
        <p:spPr/>
        <p:txBody>
          <a:bodyPr/>
          <a:lstStyle/>
          <a:p>
            <a:fld id="{AEFB2056-30EB-4F8F-BBD4-01F9378E7798}" type="slidenum">
              <a:rPr lang="en-CA" smtClean="0"/>
              <a:t>2</a:t>
            </a:fld>
            <a:endParaRPr lang="en-CA"/>
          </a:p>
        </p:txBody>
      </p:sp>
    </p:spTree>
    <p:extLst>
      <p:ext uri="{BB962C8B-B14F-4D97-AF65-F5344CB8AC3E}">
        <p14:creationId xmlns:p14="http://schemas.microsoft.com/office/powerpoint/2010/main" val="1971377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the data used for my paper is from the american community survey from 2015 to 2019</a:t>
            </a:r>
          </a:p>
          <a:p>
            <a:r>
              <a:rPr lang="en-CA" dirty="0"/>
              <a:t>there are two kinds of sample restrictions here: mine and the ACS ones</a:t>
            </a:r>
          </a:p>
          <a:p>
            <a:r>
              <a:rPr lang="en-CA" b="1" dirty="0"/>
              <a:t>{{{{ SKIP}}}}: ‘all of my restrictions are justified in the paper, but we don’t have time here, the main thing is that i only kept respondents who make less money than their spouses’ </a:t>
            </a:r>
          </a:p>
          <a:p>
            <a:r>
              <a:rPr lang="en-CA" i="1" dirty="0"/>
              <a:t>First restriction is an age restriction customary in children studies</a:t>
            </a:r>
          </a:p>
          <a:p>
            <a:r>
              <a:rPr lang="en-CA" i="1" dirty="0"/>
              <a:t>Second restriction is the household restriction, we just exclude all non-household addresses.</a:t>
            </a:r>
          </a:p>
          <a:p>
            <a:r>
              <a:rPr lang="en-CA" i="1" dirty="0"/>
              <a:t>Third restriction excludes individuals not in relationships. this is because in the data we cant know sexual orientation for single people.</a:t>
            </a:r>
          </a:p>
          <a:p>
            <a:r>
              <a:rPr lang="en-CA" i="1" dirty="0"/>
              <a:t>Fourth restriction excludes respondents who are the higher income earning spouse. This is because I want to examine only the lower income earning spouse. </a:t>
            </a:r>
          </a:p>
          <a:p>
            <a:r>
              <a:rPr lang="en-CA" i="1" dirty="0"/>
              <a:t>Fifth restriction excludes individuals born abroad because this may introduce country-specific factors and unobserved heterogeneity that I can’t account for in my model. </a:t>
            </a:r>
          </a:p>
          <a:p>
            <a:r>
              <a:rPr lang="en-CA" i="1" dirty="0"/>
              <a:t>Sixth restriction excludes individuals previously married just in case there are individuals currently in a same sex relationship who had kids in a previous opposite sex relationship</a:t>
            </a:r>
          </a:p>
          <a:p>
            <a:r>
              <a:rPr lang="en-CA" i="1" dirty="0"/>
              <a:t>Last restriction excludes self-employed individuals because business or farm income can complicate the relationship between income and number of children }}}}</a:t>
            </a:r>
          </a:p>
          <a:p>
            <a:endParaRPr lang="en-CA" dirty="0"/>
          </a:p>
          <a:p>
            <a:r>
              <a:rPr lang="en-CA" dirty="0"/>
              <a:t>After all the restrictions, i took a smaller sample from opposite sex couples and dropped the rest, </a:t>
            </a:r>
          </a:p>
          <a:p>
            <a:r>
              <a:rPr lang="en-CA" dirty="0"/>
              <a:t>so same sex couples are over-represented. </a:t>
            </a:r>
          </a:p>
          <a:p>
            <a:endParaRPr lang="en-CA" dirty="0"/>
          </a:p>
          <a:p>
            <a:r>
              <a:rPr lang="en-CA" dirty="0"/>
              <a:t>I then decided to split my sample in two by sexual orientation, and i got this pie chart</a:t>
            </a:r>
          </a:p>
          <a:p>
            <a:r>
              <a:rPr lang="en-CA" dirty="0"/>
              <a:t>Basically, this shows that a higher percentage of same sex couples have no children, and they make more money on average</a:t>
            </a:r>
          </a:p>
          <a:p>
            <a:r>
              <a:rPr lang="en-CA" dirty="0"/>
              <a:t>so this sort of supports what i was saying earlier</a:t>
            </a:r>
          </a:p>
          <a:p>
            <a:r>
              <a:rPr lang="en-CA" dirty="0"/>
              <a:t>lets test it empirically</a:t>
            </a:r>
          </a:p>
          <a:p>
            <a:endParaRPr lang="en-CA" dirty="0"/>
          </a:p>
        </p:txBody>
      </p:sp>
      <p:sp>
        <p:nvSpPr>
          <p:cNvPr id="4" name="Slide Number Placeholder 3"/>
          <p:cNvSpPr>
            <a:spLocks noGrp="1"/>
          </p:cNvSpPr>
          <p:nvPr>
            <p:ph type="sldNum" sz="quarter" idx="5"/>
          </p:nvPr>
        </p:nvSpPr>
        <p:spPr/>
        <p:txBody>
          <a:bodyPr/>
          <a:lstStyle/>
          <a:p>
            <a:fld id="{AEFB2056-30EB-4F8F-BBD4-01F9378E7798}" type="slidenum">
              <a:rPr lang="en-CA" smtClean="0"/>
              <a:t>3</a:t>
            </a:fld>
            <a:endParaRPr lang="en-CA"/>
          </a:p>
        </p:txBody>
      </p:sp>
    </p:spTree>
    <p:extLst>
      <p:ext uri="{BB962C8B-B14F-4D97-AF65-F5344CB8AC3E}">
        <p14:creationId xmlns:p14="http://schemas.microsoft.com/office/powerpoint/2010/main" val="480935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order to estimate my model i will be using maximum likelihood estimation. </a:t>
            </a:r>
          </a:p>
          <a:p>
            <a:r>
              <a:rPr lang="en-CA" dirty="0"/>
              <a:t>Specifically, i will be estimating a tobit model. </a:t>
            </a:r>
            <a:br>
              <a:rPr lang="en-CA" dirty="0"/>
            </a:br>
            <a:r>
              <a:rPr lang="en-CA" dirty="0"/>
              <a:t>the model is estimated with a lower bound of zero</a:t>
            </a:r>
          </a:p>
          <a:p>
            <a:r>
              <a:rPr lang="en-CA" dirty="0"/>
              <a:t>Obviously, a count data regression model would be better in this context</a:t>
            </a:r>
          </a:p>
          <a:p>
            <a:endParaRPr lang="en-CA" dirty="0"/>
          </a:p>
          <a:p>
            <a:r>
              <a:rPr lang="en-CA" dirty="0"/>
              <a:t>Here is my model. </a:t>
            </a:r>
          </a:p>
          <a:p>
            <a:r>
              <a:rPr lang="en-CA" dirty="0"/>
              <a:t>In this model the dependent variable is number of children, </a:t>
            </a:r>
          </a:p>
          <a:p>
            <a:r>
              <a:rPr lang="en-CA" dirty="0"/>
              <a:t>and </a:t>
            </a:r>
            <a:r>
              <a:rPr lang="en-CA" dirty="0" err="1"/>
              <a:t>i’m</a:t>
            </a:r>
            <a:r>
              <a:rPr lang="en-CA" dirty="0"/>
              <a:t> saying that it is determined by the respondents income from labour, income from investment, income from welfare, and spousal income. </a:t>
            </a:r>
          </a:p>
          <a:p>
            <a:r>
              <a:rPr lang="en-CA" dirty="0"/>
              <a:t>All logged</a:t>
            </a:r>
          </a:p>
          <a:p>
            <a:r>
              <a:rPr lang="en-CA" dirty="0"/>
              <a:t>but I am also saying that it is determined by sexual orientation, and the interaction between sexual orientation and all of those variables. </a:t>
            </a:r>
          </a:p>
          <a:p>
            <a:r>
              <a:rPr lang="en-CA" dirty="0"/>
              <a:t>so, sexual orientation has an effect on the effect of each of those explanatory variables. </a:t>
            </a:r>
          </a:p>
          <a:p>
            <a:r>
              <a:rPr lang="en-CA" dirty="0"/>
              <a:t>And lastly, we have a vector of control variables. </a:t>
            </a:r>
          </a:p>
          <a:p>
            <a:endParaRPr lang="en-CA" dirty="0"/>
          </a:p>
          <a:p>
            <a:r>
              <a:rPr lang="en-CA" dirty="0"/>
              <a:t>what am i expecting? same as two slides ago, but empirically here. So I will be testing all of these. </a:t>
            </a:r>
          </a:p>
        </p:txBody>
      </p:sp>
      <p:sp>
        <p:nvSpPr>
          <p:cNvPr id="4" name="Slide Number Placeholder 3"/>
          <p:cNvSpPr>
            <a:spLocks noGrp="1"/>
          </p:cNvSpPr>
          <p:nvPr>
            <p:ph type="sldNum" sz="quarter" idx="5"/>
          </p:nvPr>
        </p:nvSpPr>
        <p:spPr/>
        <p:txBody>
          <a:bodyPr/>
          <a:lstStyle/>
          <a:p>
            <a:fld id="{AEFB2056-30EB-4F8F-BBD4-01F9378E7798}" type="slidenum">
              <a:rPr lang="en-CA" smtClean="0"/>
              <a:t>4</a:t>
            </a:fld>
            <a:endParaRPr lang="en-CA"/>
          </a:p>
        </p:txBody>
      </p:sp>
    </p:spTree>
    <p:extLst>
      <p:ext uri="{BB962C8B-B14F-4D97-AF65-F5344CB8AC3E}">
        <p14:creationId xmlns:p14="http://schemas.microsoft.com/office/powerpoint/2010/main" val="3427870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these are the regression results </a:t>
            </a:r>
          </a:p>
          <a:p>
            <a:r>
              <a:rPr lang="en-CA" dirty="0"/>
              <a:t>Since the income variables are all logged, so beta hats have a level-log interpretation</a:t>
            </a:r>
          </a:p>
          <a:p>
            <a:r>
              <a:rPr lang="en-CA" dirty="0"/>
              <a:t>So right away we can see that the estimated effect of sexual orientation on number of children is negative, but not significantly. Its worrying that the effect is not significant, but oh well. </a:t>
            </a:r>
          </a:p>
          <a:p>
            <a:r>
              <a:rPr lang="en-CA" dirty="0"/>
              <a:t>lets look at this table</a:t>
            </a:r>
          </a:p>
          <a:p>
            <a:r>
              <a:rPr lang="en-CA" dirty="0"/>
              <a:t>Here i calculated the marginal effect of a 1% increase in the variable on number of children. </a:t>
            </a:r>
          </a:p>
          <a:p>
            <a:r>
              <a:rPr lang="en-CA" dirty="0"/>
              <a:t>So we’re only really interested in respondent wage income and spouse wage income. </a:t>
            </a:r>
          </a:p>
          <a:p>
            <a:r>
              <a:rPr lang="en-CA" dirty="0"/>
              <a:t>The marginal effect of a one percent increase in respondent wage income is less for same sex couples than opposite sex couples, and is negative and significant at the 1% level in both cases. </a:t>
            </a:r>
          </a:p>
          <a:p>
            <a:r>
              <a:rPr lang="en-CA" dirty="0"/>
              <a:t>On the other hand, the marginal effect of a one percent increase in spouse wage income is less in magnitude and opposite in sign for same sex couples than opposite sex couples. </a:t>
            </a:r>
          </a:p>
          <a:p>
            <a:r>
              <a:rPr lang="en-CA" dirty="0"/>
              <a:t>In order to be able to see if the censored number of children converge with increases in respondent income and spousal income, we need to look at the predictive margins.  </a:t>
            </a:r>
          </a:p>
          <a:p>
            <a:endParaRPr lang="en-CA" dirty="0"/>
          </a:p>
          <a:p>
            <a:endParaRPr lang="en-CA" dirty="0"/>
          </a:p>
        </p:txBody>
      </p:sp>
      <p:sp>
        <p:nvSpPr>
          <p:cNvPr id="4" name="Slide Number Placeholder 3"/>
          <p:cNvSpPr>
            <a:spLocks noGrp="1"/>
          </p:cNvSpPr>
          <p:nvPr>
            <p:ph type="sldNum" sz="quarter" idx="5"/>
          </p:nvPr>
        </p:nvSpPr>
        <p:spPr/>
        <p:txBody>
          <a:bodyPr/>
          <a:lstStyle/>
          <a:p>
            <a:fld id="{AEFB2056-30EB-4F8F-BBD4-01F9378E7798}" type="slidenum">
              <a:rPr lang="en-CA" smtClean="0"/>
              <a:t>5</a:t>
            </a:fld>
            <a:endParaRPr lang="en-CA"/>
          </a:p>
        </p:txBody>
      </p:sp>
    </p:spTree>
    <p:extLst>
      <p:ext uri="{BB962C8B-B14F-4D97-AF65-F5344CB8AC3E}">
        <p14:creationId xmlns:p14="http://schemas.microsoft.com/office/powerpoint/2010/main" val="3343098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in the previous slide we were able to see point 1 and 2</a:t>
            </a:r>
          </a:p>
          <a:p>
            <a:r>
              <a:rPr lang="en-CA" dirty="0"/>
              <a:t>here, we will be testing point 3</a:t>
            </a:r>
          </a:p>
          <a:p>
            <a:r>
              <a:rPr lang="en-CA" dirty="0"/>
              <a:t>point 3 says that the censored number of children for opposite sex couples and same sex couples will diverge as spousal income increases, </a:t>
            </a:r>
          </a:p>
          <a:p>
            <a:r>
              <a:rPr lang="en-CA" dirty="0"/>
              <a:t>and that is exactly what we see in the figure on the left which plots the predicted number of children for same sex and opposite sex couples at different values of logged spouse income. </a:t>
            </a:r>
          </a:p>
          <a:p>
            <a:r>
              <a:rPr lang="en-CA" dirty="0"/>
              <a:t>we can see the widening difference between both lines</a:t>
            </a:r>
            <a:br>
              <a:rPr lang="en-CA" dirty="0"/>
            </a:br>
            <a:r>
              <a:rPr lang="en-CA" dirty="0"/>
              <a:t>we also see this also in the figure on the right which plots the difference in the predicted number of children between same sex and opposite sex couples. </a:t>
            </a:r>
          </a:p>
          <a:p>
            <a:r>
              <a:rPr lang="en-CA" dirty="0"/>
              <a:t>At all levels of logged spouse income, the confidence intervals don’t touch 0, which means that the difference between both types of couples is negative, significant, and trending downwards to higher magnitudes. </a:t>
            </a:r>
          </a:p>
        </p:txBody>
      </p:sp>
      <p:sp>
        <p:nvSpPr>
          <p:cNvPr id="4" name="Slide Number Placeholder 3"/>
          <p:cNvSpPr>
            <a:spLocks noGrp="1"/>
          </p:cNvSpPr>
          <p:nvPr>
            <p:ph type="sldNum" sz="quarter" idx="5"/>
          </p:nvPr>
        </p:nvSpPr>
        <p:spPr/>
        <p:txBody>
          <a:bodyPr/>
          <a:lstStyle/>
          <a:p>
            <a:fld id="{AEFB2056-30EB-4F8F-BBD4-01F9378E7798}" type="slidenum">
              <a:rPr lang="en-CA" smtClean="0"/>
              <a:t>6</a:t>
            </a:fld>
            <a:endParaRPr lang="en-CA"/>
          </a:p>
        </p:txBody>
      </p:sp>
    </p:spTree>
    <p:extLst>
      <p:ext uri="{BB962C8B-B14F-4D97-AF65-F5344CB8AC3E}">
        <p14:creationId xmlns:p14="http://schemas.microsoft.com/office/powerpoint/2010/main" val="1190854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and finally, here, we will be testing point 4</a:t>
            </a:r>
          </a:p>
          <a:p>
            <a:r>
              <a:rPr lang="en-CA" dirty="0"/>
              <a:t>point 4 says that the censored number of children for opposite sex couples and same sex couples will converge as respondent income increases, </a:t>
            </a:r>
          </a:p>
          <a:p>
            <a:r>
              <a:rPr lang="en-CA" dirty="0"/>
              <a:t>and that is what we see in the figure on the left. The figure on the left plots the predicted number of children for same sex and opposite sex couples at different values of logged spouse income. </a:t>
            </a:r>
          </a:p>
          <a:p>
            <a:r>
              <a:rPr lang="en-CA" dirty="0"/>
              <a:t>we can see that the predicted number of children for both will converge as log respondent income increases </a:t>
            </a:r>
            <a:br>
              <a:rPr lang="en-CA" dirty="0"/>
            </a:br>
            <a:r>
              <a:rPr lang="en-CA" dirty="0"/>
              <a:t>we see this also in the figure on the right. The figure on the right again plots the difference in the predicted number of children between same sex and opposite sex couples. </a:t>
            </a:r>
          </a:p>
          <a:p>
            <a:r>
              <a:rPr lang="en-CA" dirty="0"/>
              <a:t>As logged respondent income increases, the difference decreases. </a:t>
            </a:r>
          </a:p>
          <a:p>
            <a:endParaRPr lang="en-CA" dirty="0"/>
          </a:p>
        </p:txBody>
      </p:sp>
      <p:sp>
        <p:nvSpPr>
          <p:cNvPr id="4" name="Slide Number Placeholder 3"/>
          <p:cNvSpPr>
            <a:spLocks noGrp="1"/>
          </p:cNvSpPr>
          <p:nvPr>
            <p:ph type="sldNum" sz="quarter" idx="5"/>
          </p:nvPr>
        </p:nvSpPr>
        <p:spPr/>
        <p:txBody>
          <a:bodyPr/>
          <a:lstStyle/>
          <a:p>
            <a:fld id="{AEFB2056-30EB-4F8F-BBD4-01F9378E7798}" type="slidenum">
              <a:rPr lang="en-CA" smtClean="0"/>
              <a:t>7</a:t>
            </a:fld>
            <a:endParaRPr lang="en-CA"/>
          </a:p>
        </p:txBody>
      </p:sp>
    </p:spTree>
    <p:extLst>
      <p:ext uri="{BB962C8B-B14F-4D97-AF65-F5344CB8AC3E}">
        <p14:creationId xmlns:p14="http://schemas.microsoft.com/office/powerpoint/2010/main" val="126553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5563-5C9E-4195-BC62-9400EDA7E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165DC88-DF69-4625-AFCC-C4A2252995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A223CC3-DF33-4AAD-8DC5-B23ADBBA88CD}"/>
              </a:ext>
            </a:extLst>
          </p:cNvPr>
          <p:cNvSpPr>
            <a:spLocks noGrp="1"/>
          </p:cNvSpPr>
          <p:nvPr>
            <p:ph type="dt" sz="half" idx="10"/>
          </p:nvPr>
        </p:nvSpPr>
        <p:spPr/>
        <p:txBody>
          <a:bodyPr/>
          <a:lstStyle/>
          <a:p>
            <a:fld id="{23DC715C-F2BA-4D22-812F-85B79ACD606B}" type="datetimeFigureOut">
              <a:rPr lang="en-CA" smtClean="0"/>
              <a:t>2022-04-11</a:t>
            </a:fld>
            <a:endParaRPr lang="en-CA"/>
          </a:p>
        </p:txBody>
      </p:sp>
      <p:sp>
        <p:nvSpPr>
          <p:cNvPr id="5" name="Footer Placeholder 4">
            <a:extLst>
              <a:ext uri="{FF2B5EF4-FFF2-40B4-BE49-F238E27FC236}">
                <a16:creationId xmlns:a16="http://schemas.microsoft.com/office/drawing/2014/main" id="{366CBD5A-FB44-44F9-B7CA-7E75C7E44D6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57D740F-4B8C-4032-805F-CE9C424BBCB7}"/>
              </a:ext>
            </a:extLst>
          </p:cNvPr>
          <p:cNvSpPr>
            <a:spLocks noGrp="1"/>
          </p:cNvSpPr>
          <p:nvPr>
            <p:ph type="sldNum" sz="quarter" idx="12"/>
          </p:nvPr>
        </p:nvSpPr>
        <p:spPr/>
        <p:txBody>
          <a:bodyPr/>
          <a:lstStyle/>
          <a:p>
            <a:fld id="{94782665-FA75-4FB0-901D-A88D047F03E9}" type="slidenum">
              <a:rPr lang="en-CA" smtClean="0"/>
              <a:t>‹#›</a:t>
            </a:fld>
            <a:endParaRPr lang="en-CA"/>
          </a:p>
        </p:txBody>
      </p:sp>
    </p:spTree>
    <p:extLst>
      <p:ext uri="{BB962C8B-B14F-4D97-AF65-F5344CB8AC3E}">
        <p14:creationId xmlns:p14="http://schemas.microsoft.com/office/powerpoint/2010/main" val="4195159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98D3-EBCD-48B8-96B3-486B9EB5118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B1A863D-A8D4-4142-8ABD-F07C507611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1B553B0-9671-4563-A260-8353D3CA41B1}"/>
              </a:ext>
            </a:extLst>
          </p:cNvPr>
          <p:cNvSpPr>
            <a:spLocks noGrp="1"/>
          </p:cNvSpPr>
          <p:nvPr>
            <p:ph type="dt" sz="half" idx="10"/>
          </p:nvPr>
        </p:nvSpPr>
        <p:spPr/>
        <p:txBody>
          <a:bodyPr/>
          <a:lstStyle/>
          <a:p>
            <a:fld id="{23DC715C-F2BA-4D22-812F-85B79ACD606B}" type="datetimeFigureOut">
              <a:rPr lang="en-CA" smtClean="0"/>
              <a:t>2022-04-11</a:t>
            </a:fld>
            <a:endParaRPr lang="en-CA"/>
          </a:p>
        </p:txBody>
      </p:sp>
      <p:sp>
        <p:nvSpPr>
          <p:cNvPr id="5" name="Footer Placeholder 4">
            <a:extLst>
              <a:ext uri="{FF2B5EF4-FFF2-40B4-BE49-F238E27FC236}">
                <a16:creationId xmlns:a16="http://schemas.microsoft.com/office/drawing/2014/main" id="{A9B99728-40AB-4F6B-9552-31964C51D66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B671048-24D3-40B3-918C-F870BE30CDC0}"/>
              </a:ext>
            </a:extLst>
          </p:cNvPr>
          <p:cNvSpPr>
            <a:spLocks noGrp="1"/>
          </p:cNvSpPr>
          <p:nvPr>
            <p:ph type="sldNum" sz="quarter" idx="12"/>
          </p:nvPr>
        </p:nvSpPr>
        <p:spPr/>
        <p:txBody>
          <a:bodyPr/>
          <a:lstStyle/>
          <a:p>
            <a:fld id="{94782665-FA75-4FB0-901D-A88D047F03E9}" type="slidenum">
              <a:rPr lang="en-CA" smtClean="0"/>
              <a:t>‹#›</a:t>
            </a:fld>
            <a:endParaRPr lang="en-CA"/>
          </a:p>
        </p:txBody>
      </p:sp>
    </p:spTree>
    <p:extLst>
      <p:ext uri="{BB962C8B-B14F-4D97-AF65-F5344CB8AC3E}">
        <p14:creationId xmlns:p14="http://schemas.microsoft.com/office/powerpoint/2010/main" val="3243846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22ED2-E0ED-4098-8F71-D16DDFC998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B6E346F-EB8E-4F24-9534-728AE62D37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40E5A9E-1955-43B0-AD84-FEABB6D8D172}"/>
              </a:ext>
            </a:extLst>
          </p:cNvPr>
          <p:cNvSpPr>
            <a:spLocks noGrp="1"/>
          </p:cNvSpPr>
          <p:nvPr>
            <p:ph type="dt" sz="half" idx="10"/>
          </p:nvPr>
        </p:nvSpPr>
        <p:spPr/>
        <p:txBody>
          <a:bodyPr/>
          <a:lstStyle/>
          <a:p>
            <a:fld id="{23DC715C-F2BA-4D22-812F-85B79ACD606B}" type="datetimeFigureOut">
              <a:rPr lang="en-CA" smtClean="0"/>
              <a:t>2022-04-11</a:t>
            </a:fld>
            <a:endParaRPr lang="en-CA"/>
          </a:p>
        </p:txBody>
      </p:sp>
      <p:sp>
        <p:nvSpPr>
          <p:cNvPr id="5" name="Footer Placeholder 4">
            <a:extLst>
              <a:ext uri="{FF2B5EF4-FFF2-40B4-BE49-F238E27FC236}">
                <a16:creationId xmlns:a16="http://schemas.microsoft.com/office/drawing/2014/main" id="{A786FBAA-59BE-497B-9638-2A1EB8909B6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71567C6-EC8F-4257-9F34-098D9DA736ED}"/>
              </a:ext>
            </a:extLst>
          </p:cNvPr>
          <p:cNvSpPr>
            <a:spLocks noGrp="1"/>
          </p:cNvSpPr>
          <p:nvPr>
            <p:ph type="sldNum" sz="quarter" idx="12"/>
          </p:nvPr>
        </p:nvSpPr>
        <p:spPr/>
        <p:txBody>
          <a:bodyPr/>
          <a:lstStyle/>
          <a:p>
            <a:fld id="{94782665-FA75-4FB0-901D-A88D047F03E9}" type="slidenum">
              <a:rPr lang="en-CA" smtClean="0"/>
              <a:t>‹#›</a:t>
            </a:fld>
            <a:endParaRPr lang="en-CA"/>
          </a:p>
        </p:txBody>
      </p:sp>
    </p:spTree>
    <p:extLst>
      <p:ext uri="{BB962C8B-B14F-4D97-AF65-F5344CB8AC3E}">
        <p14:creationId xmlns:p14="http://schemas.microsoft.com/office/powerpoint/2010/main" val="2238658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E735B-CAAC-4729-B95C-4BF20529F2B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B25B09F-B214-413A-B217-BDAA4C84DC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2CADF31-40A3-4B3F-8A11-BCCF7325FA07}"/>
              </a:ext>
            </a:extLst>
          </p:cNvPr>
          <p:cNvSpPr>
            <a:spLocks noGrp="1"/>
          </p:cNvSpPr>
          <p:nvPr>
            <p:ph type="dt" sz="half" idx="10"/>
          </p:nvPr>
        </p:nvSpPr>
        <p:spPr/>
        <p:txBody>
          <a:bodyPr/>
          <a:lstStyle/>
          <a:p>
            <a:fld id="{23DC715C-F2BA-4D22-812F-85B79ACD606B}" type="datetimeFigureOut">
              <a:rPr lang="en-CA" smtClean="0"/>
              <a:t>2022-04-11</a:t>
            </a:fld>
            <a:endParaRPr lang="en-CA"/>
          </a:p>
        </p:txBody>
      </p:sp>
      <p:sp>
        <p:nvSpPr>
          <p:cNvPr id="5" name="Footer Placeholder 4">
            <a:extLst>
              <a:ext uri="{FF2B5EF4-FFF2-40B4-BE49-F238E27FC236}">
                <a16:creationId xmlns:a16="http://schemas.microsoft.com/office/drawing/2014/main" id="{5D73A897-4987-41D6-811D-EBF94B0D782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8322E8-F4DF-49A1-9BB9-D2FED48779EB}"/>
              </a:ext>
            </a:extLst>
          </p:cNvPr>
          <p:cNvSpPr>
            <a:spLocks noGrp="1"/>
          </p:cNvSpPr>
          <p:nvPr>
            <p:ph type="sldNum" sz="quarter" idx="12"/>
          </p:nvPr>
        </p:nvSpPr>
        <p:spPr/>
        <p:txBody>
          <a:bodyPr/>
          <a:lstStyle/>
          <a:p>
            <a:fld id="{94782665-FA75-4FB0-901D-A88D047F03E9}" type="slidenum">
              <a:rPr lang="en-CA" smtClean="0"/>
              <a:t>‹#›</a:t>
            </a:fld>
            <a:endParaRPr lang="en-CA"/>
          </a:p>
        </p:txBody>
      </p:sp>
    </p:spTree>
    <p:extLst>
      <p:ext uri="{BB962C8B-B14F-4D97-AF65-F5344CB8AC3E}">
        <p14:creationId xmlns:p14="http://schemas.microsoft.com/office/powerpoint/2010/main" val="2503338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49150-3C12-41CC-A30B-E16A511FC4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B4CF9AA-386E-403B-B961-E4A4D48568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B71A2E-8477-4B3C-A110-5083BB07E4D6}"/>
              </a:ext>
            </a:extLst>
          </p:cNvPr>
          <p:cNvSpPr>
            <a:spLocks noGrp="1"/>
          </p:cNvSpPr>
          <p:nvPr>
            <p:ph type="dt" sz="half" idx="10"/>
          </p:nvPr>
        </p:nvSpPr>
        <p:spPr/>
        <p:txBody>
          <a:bodyPr/>
          <a:lstStyle/>
          <a:p>
            <a:fld id="{23DC715C-F2BA-4D22-812F-85B79ACD606B}" type="datetimeFigureOut">
              <a:rPr lang="en-CA" smtClean="0"/>
              <a:t>2022-04-11</a:t>
            </a:fld>
            <a:endParaRPr lang="en-CA"/>
          </a:p>
        </p:txBody>
      </p:sp>
      <p:sp>
        <p:nvSpPr>
          <p:cNvPr id="5" name="Footer Placeholder 4">
            <a:extLst>
              <a:ext uri="{FF2B5EF4-FFF2-40B4-BE49-F238E27FC236}">
                <a16:creationId xmlns:a16="http://schemas.microsoft.com/office/drawing/2014/main" id="{485A4E79-8AE9-4C8D-8401-87669A78D6E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5852CF4-E3FC-40D0-A733-E0AE5EBCF080}"/>
              </a:ext>
            </a:extLst>
          </p:cNvPr>
          <p:cNvSpPr>
            <a:spLocks noGrp="1"/>
          </p:cNvSpPr>
          <p:nvPr>
            <p:ph type="sldNum" sz="quarter" idx="12"/>
          </p:nvPr>
        </p:nvSpPr>
        <p:spPr/>
        <p:txBody>
          <a:bodyPr/>
          <a:lstStyle/>
          <a:p>
            <a:fld id="{94782665-FA75-4FB0-901D-A88D047F03E9}" type="slidenum">
              <a:rPr lang="en-CA" smtClean="0"/>
              <a:t>‹#›</a:t>
            </a:fld>
            <a:endParaRPr lang="en-CA"/>
          </a:p>
        </p:txBody>
      </p:sp>
    </p:spTree>
    <p:extLst>
      <p:ext uri="{BB962C8B-B14F-4D97-AF65-F5344CB8AC3E}">
        <p14:creationId xmlns:p14="http://schemas.microsoft.com/office/powerpoint/2010/main" val="381638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1A4C0-30B5-4FA3-9FC9-777A669BFE2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6768282-4279-4162-9414-419D174034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DFB9A19-FC27-4431-86CC-7804C92201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724797A-CDB0-4B53-A808-3E73AB929D6E}"/>
              </a:ext>
            </a:extLst>
          </p:cNvPr>
          <p:cNvSpPr>
            <a:spLocks noGrp="1"/>
          </p:cNvSpPr>
          <p:nvPr>
            <p:ph type="dt" sz="half" idx="10"/>
          </p:nvPr>
        </p:nvSpPr>
        <p:spPr/>
        <p:txBody>
          <a:bodyPr/>
          <a:lstStyle/>
          <a:p>
            <a:fld id="{23DC715C-F2BA-4D22-812F-85B79ACD606B}" type="datetimeFigureOut">
              <a:rPr lang="en-CA" smtClean="0"/>
              <a:t>2022-04-11</a:t>
            </a:fld>
            <a:endParaRPr lang="en-CA"/>
          </a:p>
        </p:txBody>
      </p:sp>
      <p:sp>
        <p:nvSpPr>
          <p:cNvPr id="6" name="Footer Placeholder 5">
            <a:extLst>
              <a:ext uri="{FF2B5EF4-FFF2-40B4-BE49-F238E27FC236}">
                <a16:creationId xmlns:a16="http://schemas.microsoft.com/office/drawing/2014/main" id="{C547BB65-17C8-4833-AD02-0CEAA9BF549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7AB662C-699B-48D5-B77E-159681467122}"/>
              </a:ext>
            </a:extLst>
          </p:cNvPr>
          <p:cNvSpPr>
            <a:spLocks noGrp="1"/>
          </p:cNvSpPr>
          <p:nvPr>
            <p:ph type="sldNum" sz="quarter" idx="12"/>
          </p:nvPr>
        </p:nvSpPr>
        <p:spPr/>
        <p:txBody>
          <a:bodyPr/>
          <a:lstStyle/>
          <a:p>
            <a:fld id="{94782665-FA75-4FB0-901D-A88D047F03E9}" type="slidenum">
              <a:rPr lang="en-CA" smtClean="0"/>
              <a:t>‹#›</a:t>
            </a:fld>
            <a:endParaRPr lang="en-CA"/>
          </a:p>
        </p:txBody>
      </p:sp>
    </p:spTree>
    <p:extLst>
      <p:ext uri="{BB962C8B-B14F-4D97-AF65-F5344CB8AC3E}">
        <p14:creationId xmlns:p14="http://schemas.microsoft.com/office/powerpoint/2010/main" val="55653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97334-45E7-4307-8C9D-69A124894DA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35B735B-F1F7-4A1C-B2F2-2170350F31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D15A98-5E29-47BB-9C43-9C4D0C86BA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EEB5050-2A5B-4BBF-8D37-94ED52D2D9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7A4F56-D2E8-40B1-A2A6-E3F5DACB92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FD4E615-73E3-47FB-865C-BF83583E9205}"/>
              </a:ext>
            </a:extLst>
          </p:cNvPr>
          <p:cNvSpPr>
            <a:spLocks noGrp="1"/>
          </p:cNvSpPr>
          <p:nvPr>
            <p:ph type="dt" sz="half" idx="10"/>
          </p:nvPr>
        </p:nvSpPr>
        <p:spPr/>
        <p:txBody>
          <a:bodyPr/>
          <a:lstStyle/>
          <a:p>
            <a:fld id="{23DC715C-F2BA-4D22-812F-85B79ACD606B}" type="datetimeFigureOut">
              <a:rPr lang="en-CA" smtClean="0"/>
              <a:t>2022-04-11</a:t>
            </a:fld>
            <a:endParaRPr lang="en-CA"/>
          </a:p>
        </p:txBody>
      </p:sp>
      <p:sp>
        <p:nvSpPr>
          <p:cNvPr id="8" name="Footer Placeholder 7">
            <a:extLst>
              <a:ext uri="{FF2B5EF4-FFF2-40B4-BE49-F238E27FC236}">
                <a16:creationId xmlns:a16="http://schemas.microsoft.com/office/drawing/2014/main" id="{457CD202-A304-4776-837C-72D5D0EE970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B81F7A9-2CA8-4B0B-9F7F-CEFFCEAC9E32}"/>
              </a:ext>
            </a:extLst>
          </p:cNvPr>
          <p:cNvSpPr>
            <a:spLocks noGrp="1"/>
          </p:cNvSpPr>
          <p:nvPr>
            <p:ph type="sldNum" sz="quarter" idx="12"/>
          </p:nvPr>
        </p:nvSpPr>
        <p:spPr/>
        <p:txBody>
          <a:bodyPr/>
          <a:lstStyle/>
          <a:p>
            <a:fld id="{94782665-FA75-4FB0-901D-A88D047F03E9}" type="slidenum">
              <a:rPr lang="en-CA" smtClean="0"/>
              <a:t>‹#›</a:t>
            </a:fld>
            <a:endParaRPr lang="en-CA"/>
          </a:p>
        </p:txBody>
      </p:sp>
    </p:spTree>
    <p:extLst>
      <p:ext uri="{BB962C8B-B14F-4D97-AF65-F5344CB8AC3E}">
        <p14:creationId xmlns:p14="http://schemas.microsoft.com/office/powerpoint/2010/main" val="3778662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F2B9-4355-431E-A808-E3CE762BCDB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2488868-4AB4-40EF-B181-58C466597515}"/>
              </a:ext>
            </a:extLst>
          </p:cNvPr>
          <p:cNvSpPr>
            <a:spLocks noGrp="1"/>
          </p:cNvSpPr>
          <p:nvPr>
            <p:ph type="dt" sz="half" idx="10"/>
          </p:nvPr>
        </p:nvSpPr>
        <p:spPr/>
        <p:txBody>
          <a:bodyPr/>
          <a:lstStyle/>
          <a:p>
            <a:fld id="{23DC715C-F2BA-4D22-812F-85B79ACD606B}" type="datetimeFigureOut">
              <a:rPr lang="en-CA" smtClean="0"/>
              <a:t>2022-04-11</a:t>
            </a:fld>
            <a:endParaRPr lang="en-CA"/>
          </a:p>
        </p:txBody>
      </p:sp>
      <p:sp>
        <p:nvSpPr>
          <p:cNvPr id="4" name="Footer Placeholder 3">
            <a:extLst>
              <a:ext uri="{FF2B5EF4-FFF2-40B4-BE49-F238E27FC236}">
                <a16:creationId xmlns:a16="http://schemas.microsoft.com/office/drawing/2014/main" id="{77E49E2D-9991-4FF0-BCF2-84D68038F7F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63A75548-9EF9-47C1-B6EB-91E0C05AAD32}"/>
              </a:ext>
            </a:extLst>
          </p:cNvPr>
          <p:cNvSpPr>
            <a:spLocks noGrp="1"/>
          </p:cNvSpPr>
          <p:nvPr>
            <p:ph type="sldNum" sz="quarter" idx="12"/>
          </p:nvPr>
        </p:nvSpPr>
        <p:spPr/>
        <p:txBody>
          <a:bodyPr/>
          <a:lstStyle/>
          <a:p>
            <a:fld id="{94782665-FA75-4FB0-901D-A88D047F03E9}" type="slidenum">
              <a:rPr lang="en-CA" smtClean="0"/>
              <a:t>‹#›</a:t>
            </a:fld>
            <a:endParaRPr lang="en-CA"/>
          </a:p>
        </p:txBody>
      </p:sp>
    </p:spTree>
    <p:extLst>
      <p:ext uri="{BB962C8B-B14F-4D97-AF65-F5344CB8AC3E}">
        <p14:creationId xmlns:p14="http://schemas.microsoft.com/office/powerpoint/2010/main" val="4203634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349A8A-AB93-45D7-8216-629A7B64E117}"/>
              </a:ext>
            </a:extLst>
          </p:cNvPr>
          <p:cNvSpPr>
            <a:spLocks noGrp="1"/>
          </p:cNvSpPr>
          <p:nvPr>
            <p:ph type="dt" sz="half" idx="10"/>
          </p:nvPr>
        </p:nvSpPr>
        <p:spPr/>
        <p:txBody>
          <a:bodyPr/>
          <a:lstStyle/>
          <a:p>
            <a:fld id="{23DC715C-F2BA-4D22-812F-85B79ACD606B}" type="datetimeFigureOut">
              <a:rPr lang="en-CA" smtClean="0"/>
              <a:t>2022-04-11</a:t>
            </a:fld>
            <a:endParaRPr lang="en-CA"/>
          </a:p>
        </p:txBody>
      </p:sp>
      <p:sp>
        <p:nvSpPr>
          <p:cNvPr id="3" name="Footer Placeholder 2">
            <a:extLst>
              <a:ext uri="{FF2B5EF4-FFF2-40B4-BE49-F238E27FC236}">
                <a16:creationId xmlns:a16="http://schemas.microsoft.com/office/drawing/2014/main" id="{05AC6B02-DA85-4212-918A-44EB4B6524B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5C3C8098-E63D-4471-A86E-A29815567B83}"/>
              </a:ext>
            </a:extLst>
          </p:cNvPr>
          <p:cNvSpPr>
            <a:spLocks noGrp="1"/>
          </p:cNvSpPr>
          <p:nvPr>
            <p:ph type="sldNum" sz="quarter" idx="12"/>
          </p:nvPr>
        </p:nvSpPr>
        <p:spPr/>
        <p:txBody>
          <a:bodyPr/>
          <a:lstStyle/>
          <a:p>
            <a:fld id="{94782665-FA75-4FB0-901D-A88D047F03E9}" type="slidenum">
              <a:rPr lang="en-CA" smtClean="0"/>
              <a:t>‹#›</a:t>
            </a:fld>
            <a:endParaRPr lang="en-CA"/>
          </a:p>
        </p:txBody>
      </p:sp>
    </p:spTree>
    <p:extLst>
      <p:ext uri="{BB962C8B-B14F-4D97-AF65-F5344CB8AC3E}">
        <p14:creationId xmlns:p14="http://schemas.microsoft.com/office/powerpoint/2010/main" val="241057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9B4BC-4F32-47D4-B6A9-450A7DD292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0ECA53C-B078-470B-9862-63715456E5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00C724B-B619-4BE1-BDD5-DD022944F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5EA34E-75B2-444B-B3FB-52E71AF135C9}"/>
              </a:ext>
            </a:extLst>
          </p:cNvPr>
          <p:cNvSpPr>
            <a:spLocks noGrp="1"/>
          </p:cNvSpPr>
          <p:nvPr>
            <p:ph type="dt" sz="half" idx="10"/>
          </p:nvPr>
        </p:nvSpPr>
        <p:spPr/>
        <p:txBody>
          <a:bodyPr/>
          <a:lstStyle/>
          <a:p>
            <a:fld id="{23DC715C-F2BA-4D22-812F-85B79ACD606B}" type="datetimeFigureOut">
              <a:rPr lang="en-CA" smtClean="0"/>
              <a:t>2022-04-11</a:t>
            </a:fld>
            <a:endParaRPr lang="en-CA"/>
          </a:p>
        </p:txBody>
      </p:sp>
      <p:sp>
        <p:nvSpPr>
          <p:cNvPr id="6" name="Footer Placeholder 5">
            <a:extLst>
              <a:ext uri="{FF2B5EF4-FFF2-40B4-BE49-F238E27FC236}">
                <a16:creationId xmlns:a16="http://schemas.microsoft.com/office/drawing/2014/main" id="{0EEF940B-B370-4577-855C-34D52CEC9E9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BCADB07-D1B9-4E46-B185-6B7FECF0B7F1}"/>
              </a:ext>
            </a:extLst>
          </p:cNvPr>
          <p:cNvSpPr>
            <a:spLocks noGrp="1"/>
          </p:cNvSpPr>
          <p:nvPr>
            <p:ph type="sldNum" sz="quarter" idx="12"/>
          </p:nvPr>
        </p:nvSpPr>
        <p:spPr/>
        <p:txBody>
          <a:bodyPr/>
          <a:lstStyle/>
          <a:p>
            <a:fld id="{94782665-FA75-4FB0-901D-A88D047F03E9}" type="slidenum">
              <a:rPr lang="en-CA" smtClean="0"/>
              <a:t>‹#›</a:t>
            </a:fld>
            <a:endParaRPr lang="en-CA"/>
          </a:p>
        </p:txBody>
      </p:sp>
    </p:spTree>
    <p:extLst>
      <p:ext uri="{BB962C8B-B14F-4D97-AF65-F5344CB8AC3E}">
        <p14:creationId xmlns:p14="http://schemas.microsoft.com/office/powerpoint/2010/main" val="2416415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1BDCA-BB49-4F51-821A-8D8856F0DC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FE461BF-8FF6-4A2D-99D5-E7DF10E762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76F3281-CED5-4296-865D-FD17CC5078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BE005C-884F-4B32-9472-F5755F7DF5AF}"/>
              </a:ext>
            </a:extLst>
          </p:cNvPr>
          <p:cNvSpPr>
            <a:spLocks noGrp="1"/>
          </p:cNvSpPr>
          <p:nvPr>
            <p:ph type="dt" sz="half" idx="10"/>
          </p:nvPr>
        </p:nvSpPr>
        <p:spPr/>
        <p:txBody>
          <a:bodyPr/>
          <a:lstStyle/>
          <a:p>
            <a:fld id="{23DC715C-F2BA-4D22-812F-85B79ACD606B}" type="datetimeFigureOut">
              <a:rPr lang="en-CA" smtClean="0"/>
              <a:t>2022-04-11</a:t>
            </a:fld>
            <a:endParaRPr lang="en-CA"/>
          </a:p>
        </p:txBody>
      </p:sp>
      <p:sp>
        <p:nvSpPr>
          <p:cNvPr id="6" name="Footer Placeholder 5">
            <a:extLst>
              <a:ext uri="{FF2B5EF4-FFF2-40B4-BE49-F238E27FC236}">
                <a16:creationId xmlns:a16="http://schemas.microsoft.com/office/drawing/2014/main" id="{13460284-67F2-48FF-9D4F-F599669DB80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40AC4A4-9495-4604-BE39-3D1A408C4D47}"/>
              </a:ext>
            </a:extLst>
          </p:cNvPr>
          <p:cNvSpPr>
            <a:spLocks noGrp="1"/>
          </p:cNvSpPr>
          <p:nvPr>
            <p:ph type="sldNum" sz="quarter" idx="12"/>
          </p:nvPr>
        </p:nvSpPr>
        <p:spPr/>
        <p:txBody>
          <a:bodyPr/>
          <a:lstStyle/>
          <a:p>
            <a:fld id="{94782665-FA75-4FB0-901D-A88D047F03E9}" type="slidenum">
              <a:rPr lang="en-CA" smtClean="0"/>
              <a:t>‹#›</a:t>
            </a:fld>
            <a:endParaRPr lang="en-CA"/>
          </a:p>
        </p:txBody>
      </p:sp>
    </p:spTree>
    <p:extLst>
      <p:ext uri="{BB962C8B-B14F-4D97-AF65-F5344CB8AC3E}">
        <p14:creationId xmlns:p14="http://schemas.microsoft.com/office/powerpoint/2010/main" val="462559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731A07-77F8-410D-910C-AB8495D458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DF96BA5-BAF2-45F0-8481-2A707C9694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37BC11A-9147-4326-AD6A-A682935355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C715C-F2BA-4D22-812F-85B79ACD606B}" type="datetimeFigureOut">
              <a:rPr lang="en-CA" smtClean="0"/>
              <a:t>2022-04-11</a:t>
            </a:fld>
            <a:endParaRPr lang="en-CA"/>
          </a:p>
        </p:txBody>
      </p:sp>
      <p:sp>
        <p:nvSpPr>
          <p:cNvPr id="5" name="Footer Placeholder 4">
            <a:extLst>
              <a:ext uri="{FF2B5EF4-FFF2-40B4-BE49-F238E27FC236}">
                <a16:creationId xmlns:a16="http://schemas.microsoft.com/office/drawing/2014/main" id="{AB24C67D-C348-450C-91EA-5E3F7F0F63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ED3D0D2-3B4A-4123-9761-D5C99CA16C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782665-FA75-4FB0-901D-A88D047F03E9}" type="slidenum">
              <a:rPr lang="en-CA" smtClean="0"/>
              <a:t>‹#›</a:t>
            </a:fld>
            <a:endParaRPr lang="en-CA"/>
          </a:p>
        </p:txBody>
      </p:sp>
    </p:spTree>
    <p:extLst>
      <p:ext uri="{BB962C8B-B14F-4D97-AF65-F5344CB8AC3E}">
        <p14:creationId xmlns:p14="http://schemas.microsoft.com/office/powerpoint/2010/main" val="1093213622"/>
      </p:ext>
    </p:extLst>
  </p:cSld>
  <p:clrMap bg1="lt1" tx1="dk1" bg2="lt2" tx2="dk2" accent1="accent1" accent2="accent2" accent3="accent3" accent4="accent4" accent5="accent5" accent6="accent6" hlink="hlink" folHlink="folHlink"/>
  <p:sldLayoutIdLst>
    <p:sldLayoutId id="2147484315" r:id="rId1"/>
    <p:sldLayoutId id="2147484316" r:id="rId2"/>
    <p:sldLayoutId id="2147484317" r:id="rId3"/>
    <p:sldLayoutId id="2147484318" r:id="rId4"/>
    <p:sldLayoutId id="2147484319" r:id="rId5"/>
    <p:sldLayoutId id="2147484320" r:id="rId6"/>
    <p:sldLayoutId id="2147484321" r:id="rId7"/>
    <p:sldLayoutId id="2147484322" r:id="rId8"/>
    <p:sldLayoutId id="2147484323" r:id="rId9"/>
    <p:sldLayoutId id="2147484324" r:id="rId10"/>
    <p:sldLayoutId id="21474843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3.png"/><Relationship Id="rId2" Type="http://schemas.openxmlformats.org/officeDocument/2006/relationships/notesSlide" Target="../notesSlides/notesSlide3.xml"/><Relationship Id="rId16" Type="http://schemas.microsoft.com/office/2007/relationships/hdphoto" Target="../media/hdphoto4.wdp"/><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microsoft.com/office/2007/relationships/hdphoto" Target="../media/hdphoto2.wdp"/><Relationship Id="rId5" Type="http://schemas.openxmlformats.org/officeDocument/2006/relationships/diagramQuickStyle" Target="../diagrams/quickStyle1.xml"/><Relationship Id="rId15" Type="http://schemas.openxmlformats.org/officeDocument/2006/relationships/image" Target="../media/image5.png"/><Relationship Id="rId10" Type="http://schemas.openxmlformats.org/officeDocument/2006/relationships/image" Target="../media/image2.png"/><Relationship Id="rId4" Type="http://schemas.openxmlformats.org/officeDocument/2006/relationships/diagramLayout" Target="../diagrams/layout1.xml"/><Relationship Id="rId9" Type="http://schemas.microsoft.com/office/2007/relationships/hdphoto" Target="../media/hdphoto1.wdp"/><Relationship Id="rId1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53" name="TextBox 2052">
            <a:extLst>
              <a:ext uri="{FF2B5EF4-FFF2-40B4-BE49-F238E27FC236}">
                <a16:creationId xmlns:a16="http://schemas.microsoft.com/office/drawing/2014/main" id="{C79EEE1D-3572-434C-8AF1-E8273868D25D}"/>
              </a:ext>
            </a:extLst>
          </p:cNvPr>
          <p:cNvSpPr txBox="1"/>
          <p:nvPr/>
        </p:nvSpPr>
        <p:spPr>
          <a:xfrm>
            <a:off x="186612" y="323153"/>
            <a:ext cx="11818776"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CA" sz="2400" dirty="0">
                <a:ln w="0"/>
                <a:solidFill>
                  <a:schemeClr val="tx1"/>
                </a:solidFill>
                <a:effectLst>
                  <a:outerShdw blurRad="38100" dist="19050" dir="2700000" algn="tl" rotWithShape="0">
                    <a:schemeClr val="dk1">
                      <a:alpha val="40000"/>
                    </a:schemeClr>
                  </a:outerShdw>
                </a:effectLst>
                <a:latin typeface="Book Antiqua" panose="02040602050305030304" pitchFamily="18" charset="0"/>
              </a:rPr>
              <a:t>The Effect of Sexual Orientation on the Demand for Children</a:t>
            </a:r>
          </a:p>
          <a:p>
            <a:pPr algn="ctr"/>
            <a:r>
              <a:rPr lang="en-CA" sz="1600" dirty="0">
                <a:ln w="0"/>
                <a:solidFill>
                  <a:schemeClr val="tx1"/>
                </a:solidFill>
                <a:effectLst>
                  <a:outerShdw blurRad="38100" dist="19050" dir="2700000" algn="tl" rotWithShape="0">
                    <a:schemeClr val="dk1">
                      <a:alpha val="40000"/>
                    </a:schemeClr>
                  </a:outerShdw>
                </a:effectLst>
                <a:latin typeface="Book Antiqua" panose="02040602050305030304" pitchFamily="18" charset="0"/>
              </a:rPr>
              <a:t>Jude Bashto</a:t>
            </a:r>
            <a:endParaRPr lang="en-CA" sz="1400" dirty="0">
              <a:ln w="0"/>
              <a:solidFill>
                <a:schemeClr val="tx1"/>
              </a:solidFill>
              <a:effectLst>
                <a:outerShdw blurRad="38100" dist="19050" dir="2700000" algn="tl" rotWithShape="0">
                  <a:schemeClr val="dk1">
                    <a:alpha val="40000"/>
                  </a:schemeClr>
                </a:outerShdw>
              </a:effectLst>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3">
            <p14:nvContentPartPr>
              <p14:cNvPr id="91" name="Ink 90">
                <a:extLst>
                  <a:ext uri="{FF2B5EF4-FFF2-40B4-BE49-F238E27FC236}">
                    <a16:creationId xmlns:a16="http://schemas.microsoft.com/office/drawing/2014/main" id="{CF172240-A083-4306-A845-DD53BAD88CBF}"/>
                  </a:ext>
                </a:extLst>
              </p14:cNvPr>
              <p14:cNvContentPartPr/>
              <p14:nvPr/>
            </p14:nvContentPartPr>
            <p14:xfrm>
              <a:off x="7078418" y="2431320"/>
              <a:ext cx="3204720" cy="3093120"/>
            </p14:xfrm>
          </p:contentPart>
        </mc:Choice>
        <mc:Fallback xmlns="">
          <p:pic>
            <p:nvPicPr>
              <p:cNvPr id="91" name="Ink 90">
                <a:extLst>
                  <a:ext uri="{FF2B5EF4-FFF2-40B4-BE49-F238E27FC236}">
                    <a16:creationId xmlns:a16="http://schemas.microsoft.com/office/drawing/2014/main" id="{CF172240-A083-4306-A845-DD53BAD88CBF}"/>
                  </a:ext>
                </a:extLst>
              </p:cNvPr>
              <p:cNvPicPr/>
              <p:nvPr/>
            </p:nvPicPr>
            <p:blipFill>
              <a:blip r:embed="rId4"/>
              <a:stretch>
                <a:fillRect/>
              </a:stretch>
            </p:blipFill>
            <p:spPr>
              <a:xfrm>
                <a:off x="5871698" y="2416560"/>
                <a:ext cx="6011824" cy="3117300"/>
              </a:xfrm>
              <a:prstGeom prst="rect">
                <a:avLst/>
              </a:prstGeom>
            </p:spPr>
          </p:pic>
        </mc:Fallback>
      </mc:AlternateContent>
      <p:sp>
        <p:nvSpPr>
          <p:cNvPr id="92" name="TextBox 91">
            <a:extLst>
              <a:ext uri="{FF2B5EF4-FFF2-40B4-BE49-F238E27FC236}">
                <a16:creationId xmlns:a16="http://schemas.microsoft.com/office/drawing/2014/main" id="{FBF43686-B726-44B1-9838-FABE09C01C46}"/>
              </a:ext>
            </a:extLst>
          </p:cNvPr>
          <p:cNvSpPr txBox="1"/>
          <p:nvPr/>
        </p:nvSpPr>
        <p:spPr>
          <a:xfrm>
            <a:off x="317837" y="1401365"/>
            <a:ext cx="5473363" cy="4524315"/>
          </a:xfrm>
          <a:prstGeom prst="rect">
            <a:avLst/>
          </a:prstGeom>
          <a:noFill/>
        </p:spPr>
        <p:txBody>
          <a:bodyPr wrap="square" rtlCol="0">
            <a:spAutoFit/>
          </a:bodyPr>
          <a:lstStyle/>
          <a:p>
            <a:r>
              <a:rPr lang="en-CA" dirty="0">
                <a:solidFill>
                  <a:schemeClr val="bg1"/>
                </a:solidFill>
                <a:latin typeface="Helvetica" panose="020B0604020202020204" pitchFamily="34" charset="0"/>
                <a:cs typeface="Helvetica" panose="020B0604020202020204" pitchFamily="34" charset="0"/>
              </a:rPr>
              <a:t>Framework:</a:t>
            </a:r>
          </a:p>
          <a:p>
            <a:endParaRPr lang="en-CA" dirty="0">
              <a:solidFill>
                <a:schemeClr val="bg1"/>
              </a:solidFill>
              <a:latin typeface="Helvetica" panose="020B0604020202020204" pitchFamily="34" charset="0"/>
              <a:cs typeface="Helvetica" panose="020B0604020202020204" pitchFamily="34" charset="0"/>
            </a:endParaRPr>
          </a:p>
          <a:p>
            <a:pPr marL="285750" indent="-285750">
              <a:buFont typeface="Wingdings" panose="05000000000000000000" pitchFamily="2" charset="2"/>
              <a:buChar char="Ø"/>
            </a:pPr>
            <a:r>
              <a:rPr lang="en-CA" dirty="0">
                <a:solidFill>
                  <a:schemeClr val="bg1"/>
                </a:solidFill>
                <a:latin typeface="Helvetica" panose="020B0604020202020204" pitchFamily="34" charset="0"/>
                <a:cs typeface="Helvetica" panose="020B0604020202020204" pitchFamily="34" charset="0"/>
              </a:rPr>
              <a:t>Family composed of person A and person B</a:t>
            </a:r>
          </a:p>
          <a:p>
            <a:pPr marL="285750" indent="-285750">
              <a:buFont typeface="Wingdings" panose="05000000000000000000" pitchFamily="2" charset="2"/>
              <a:buChar char="Ø"/>
            </a:pPr>
            <a:r>
              <a:rPr lang="en-CA" dirty="0">
                <a:solidFill>
                  <a:schemeClr val="bg1"/>
                </a:solidFill>
                <a:latin typeface="Helvetica" panose="020B0604020202020204" pitchFamily="34" charset="0"/>
                <a:cs typeface="Helvetica" panose="020B0604020202020204" pitchFamily="34" charset="0"/>
              </a:rPr>
              <a:t>Person A: $14/ hour</a:t>
            </a:r>
            <a:br>
              <a:rPr lang="en-CA" dirty="0">
                <a:solidFill>
                  <a:schemeClr val="bg1"/>
                </a:solidFill>
                <a:latin typeface="Helvetica" panose="020B0604020202020204" pitchFamily="34" charset="0"/>
                <a:cs typeface="Helvetica" panose="020B0604020202020204" pitchFamily="34" charset="0"/>
              </a:rPr>
            </a:br>
            <a:r>
              <a:rPr lang="en-CA" dirty="0">
                <a:solidFill>
                  <a:schemeClr val="bg1"/>
                </a:solidFill>
                <a:latin typeface="Helvetica" panose="020B0604020202020204" pitchFamily="34" charset="0"/>
                <a:cs typeface="Helvetica" panose="020B0604020202020204" pitchFamily="34" charset="0"/>
              </a:rPr>
              <a:t>Person B: $50/hour </a:t>
            </a:r>
            <a:br>
              <a:rPr lang="en-CA" dirty="0">
                <a:solidFill>
                  <a:schemeClr val="bg1"/>
                </a:solidFill>
                <a:latin typeface="Helvetica" panose="020B0604020202020204" pitchFamily="34" charset="0"/>
                <a:cs typeface="Helvetica" panose="020B0604020202020204" pitchFamily="34" charset="0"/>
              </a:rPr>
            </a:br>
            <a:endParaRPr lang="en-CA" dirty="0">
              <a:solidFill>
                <a:schemeClr val="bg1"/>
              </a:solidFill>
              <a:latin typeface="Helvetica" panose="020B0604020202020204" pitchFamily="34" charset="0"/>
              <a:cs typeface="Helvetica" panose="020B0604020202020204" pitchFamily="34" charset="0"/>
            </a:endParaRPr>
          </a:p>
          <a:p>
            <a:pPr marL="285750" indent="-285750">
              <a:buFont typeface="Wingdings" panose="05000000000000000000" pitchFamily="2" charset="2"/>
              <a:buChar char="Ø"/>
            </a:pPr>
            <a:r>
              <a:rPr lang="en-CA" dirty="0">
                <a:solidFill>
                  <a:schemeClr val="bg1"/>
                </a:solidFill>
                <a:latin typeface="Helvetica" panose="020B0604020202020204" pitchFamily="34" charset="0"/>
                <a:cs typeface="Helvetica" panose="020B0604020202020204" pitchFamily="34" charset="0"/>
              </a:rPr>
              <a:t>Minimum $5,000 to live </a:t>
            </a:r>
            <a:br>
              <a:rPr lang="en-CA" dirty="0">
                <a:solidFill>
                  <a:schemeClr val="bg1"/>
                </a:solidFill>
                <a:latin typeface="Helvetica" panose="020B0604020202020204" pitchFamily="34" charset="0"/>
                <a:cs typeface="Helvetica" panose="020B0604020202020204" pitchFamily="34" charset="0"/>
              </a:rPr>
            </a:br>
            <a:endParaRPr lang="en-CA" dirty="0">
              <a:solidFill>
                <a:schemeClr val="bg1"/>
              </a:solidFill>
              <a:latin typeface="Helvetica" panose="020B0604020202020204" pitchFamily="34" charset="0"/>
              <a:cs typeface="Helvetica" panose="020B0604020202020204" pitchFamily="34" charset="0"/>
            </a:endParaRPr>
          </a:p>
          <a:p>
            <a:pPr marL="285750" indent="-285750">
              <a:buFont typeface="Wingdings" panose="05000000000000000000" pitchFamily="2" charset="2"/>
              <a:buChar char="Ø"/>
            </a:pPr>
            <a:r>
              <a:rPr lang="en-CA" dirty="0">
                <a:solidFill>
                  <a:schemeClr val="bg1"/>
                </a:solidFill>
                <a:latin typeface="Helvetica" panose="020B0604020202020204" pitchFamily="34" charset="0"/>
                <a:cs typeface="Helvetica" panose="020B0604020202020204" pitchFamily="34" charset="0"/>
              </a:rPr>
              <a:t>Person A: 357 hours of work to live</a:t>
            </a:r>
            <a:br>
              <a:rPr lang="en-CA" dirty="0">
                <a:solidFill>
                  <a:schemeClr val="bg1"/>
                </a:solidFill>
                <a:latin typeface="Helvetica" panose="020B0604020202020204" pitchFamily="34" charset="0"/>
                <a:cs typeface="Helvetica" panose="020B0604020202020204" pitchFamily="34" charset="0"/>
              </a:rPr>
            </a:br>
            <a:r>
              <a:rPr lang="en-CA" dirty="0">
                <a:solidFill>
                  <a:schemeClr val="bg1"/>
                </a:solidFill>
                <a:latin typeface="Helvetica" panose="020B0604020202020204" pitchFamily="34" charset="0"/>
                <a:cs typeface="Helvetica" panose="020B0604020202020204" pitchFamily="34" charset="0"/>
              </a:rPr>
              <a:t>Person B: 100 hours of work to live</a:t>
            </a:r>
            <a:br>
              <a:rPr lang="en-CA" dirty="0">
                <a:solidFill>
                  <a:schemeClr val="bg1"/>
                </a:solidFill>
                <a:latin typeface="Helvetica" panose="020B0604020202020204" pitchFamily="34" charset="0"/>
                <a:cs typeface="Helvetica" panose="020B0604020202020204" pitchFamily="34" charset="0"/>
              </a:rPr>
            </a:br>
            <a:endParaRPr lang="en-CA" dirty="0">
              <a:solidFill>
                <a:schemeClr val="bg1"/>
              </a:solidFill>
              <a:latin typeface="Helvetica" panose="020B0604020202020204" pitchFamily="34" charset="0"/>
              <a:cs typeface="Helvetica" panose="020B0604020202020204" pitchFamily="34" charset="0"/>
            </a:endParaRPr>
          </a:p>
          <a:p>
            <a:pPr marL="285750" indent="-285750">
              <a:buFont typeface="Wingdings" panose="05000000000000000000" pitchFamily="2" charset="2"/>
              <a:buChar char="Ø"/>
            </a:pPr>
            <a:r>
              <a:rPr lang="en-CA" dirty="0">
                <a:solidFill>
                  <a:schemeClr val="bg1"/>
                </a:solidFill>
                <a:latin typeface="Helvetica" panose="020B0604020202020204" pitchFamily="34" charset="0"/>
                <a:cs typeface="Helvetica" panose="020B0604020202020204" pitchFamily="34" charset="0"/>
              </a:rPr>
              <a:t>Person A: Higher opportunity cost </a:t>
            </a:r>
            <a:br>
              <a:rPr lang="en-CA" dirty="0">
                <a:solidFill>
                  <a:schemeClr val="bg1"/>
                </a:solidFill>
                <a:latin typeface="Helvetica" panose="020B0604020202020204" pitchFamily="34" charset="0"/>
                <a:cs typeface="Helvetica" panose="020B0604020202020204" pitchFamily="34" charset="0"/>
              </a:rPr>
            </a:br>
            <a:r>
              <a:rPr lang="en-CA" dirty="0">
                <a:solidFill>
                  <a:schemeClr val="bg1"/>
                </a:solidFill>
                <a:latin typeface="Helvetica" panose="020B0604020202020204" pitchFamily="34" charset="0"/>
                <a:cs typeface="Helvetica" panose="020B0604020202020204" pitchFamily="34" charset="0"/>
              </a:rPr>
              <a:t>Person B: Comparative Advantage in producing</a:t>
            </a:r>
          </a:p>
          <a:p>
            <a:r>
              <a:rPr lang="en-CA" dirty="0">
                <a:solidFill>
                  <a:schemeClr val="bg1"/>
                </a:solidFill>
                <a:latin typeface="Helvetica" panose="020B0604020202020204" pitchFamily="34" charset="0"/>
                <a:cs typeface="Helvetica" panose="020B0604020202020204" pitchFamily="34" charset="0"/>
              </a:rPr>
              <a:t>                       Income</a:t>
            </a:r>
          </a:p>
          <a:p>
            <a:endParaRPr lang="en-CA" dirty="0">
              <a:solidFill>
                <a:schemeClr val="bg1"/>
              </a:solidFill>
              <a:latin typeface="Helvetica" panose="020B0604020202020204" pitchFamily="34" charset="0"/>
              <a:cs typeface="Helvetica" panose="020B0604020202020204" pitchFamily="34" charset="0"/>
            </a:endParaRPr>
          </a:p>
          <a:p>
            <a:pPr marL="285750" indent="-285750">
              <a:buFont typeface="Wingdings" panose="05000000000000000000" pitchFamily="2" charset="2"/>
              <a:buChar char="Ø"/>
            </a:pPr>
            <a:endParaRPr lang="en-CA" dirty="0">
              <a:solidFill>
                <a:schemeClr val="bg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91869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E91ED85-18E7-4A6D-BC15-ECD11761CE3D}"/>
              </a:ext>
            </a:extLst>
          </p:cNvPr>
          <p:cNvSpPr txBox="1"/>
          <p:nvPr/>
        </p:nvSpPr>
        <p:spPr>
          <a:xfrm>
            <a:off x="203835" y="197070"/>
            <a:ext cx="11784330" cy="6740307"/>
          </a:xfrm>
          <a:prstGeom prst="rect">
            <a:avLst/>
          </a:prstGeom>
          <a:noFill/>
        </p:spPr>
        <p:txBody>
          <a:bodyPr wrap="square" rtlCol="0">
            <a:spAutoFit/>
          </a:bodyPr>
          <a:lstStyle/>
          <a:p>
            <a:pPr marL="285750" indent="-285750">
              <a:buFont typeface="Arial" panose="020B0604020202020204" pitchFamily="34" charset="0"/>
              <a:buChar char="•"/>
            </a:pPr>
            <a:r>
              <a:rPr lang="en-CA" b="1" dirty="0">
                <a:solidFill>
                  <a:srgbClr val="FFC000"/>
                </a:solidFill>
                <a:latin typeface="Garamond" panose="02020404030301010803" pitchFamily="18" charset="0"/>
                <a:cs typeface="Helvetica" panose="020B0604020202020204" pitchFamily="34" charset="0"/>
              </a:rPr>
              <a:t>Research question: </a:t>
            </a:r>
            <a:br>
              <a:rPr lang="en-CA" dirty="0">
                <a:solidFill>
                  <a:schemeClr val="bg1"/>
                </a:solidFill>
                <a:latin typeface="Garamond" panose="02020404030301010803" pitchFamily="18" charset="0"/>
                <a:cs typeface="Helvetica" panose="020B0604020202020204" pitchFamily="34" charset="0"/>
              </a:rPr>
            </a:br>
            <a:r>
              <a:rPr lang="en-CA" dirty="0">
                <a:solidFill>
                  <a:schemeClr val="bg1"/>
                </a:solidFill>
                <a:latin typeface="Garamond" panose="02020404030301010803" pitchFamily="18" charset="0"/>
                <a:cs typeface="Helvetica" panose="020B0604020202020204" pitchFamily="34" charset="0"/>
              </a:rPr>
              <a:t>What is the impact of sexual orientation on the demand for children? </a:t>
            </a:r>
          </a:p>
          <a:p>
            <a:pPr marL="285750" indent="-285750">
              <a:buFont typeface="Arial" panose="020B0604020202020204" pitchFamily="34" charset="0"/>
              <a:buChar char="•"/>
            </a:pPr>
            <a:r>
              <a:rPr lang="en-CA" b="1" dirty="0">
                <a:solidFill>
                  <a:srgbClr val="FFC000"/>
                </a:solidFill>
                <a:latin typeface="Garamond" panose="02020404030301010803" pitchFamily="18" charset="0"/>
                <a:cs typeface="Helvetica" panose="020B0604020202020204" pitchFamily="34" charset="0"/>
              </a:rPr>
              <a:t>Expected answer(s) to research question: </a:t>
            </a:r>
          </a:p>
          <a:p>
            <a:pPr marL="342900" indent="-342900">
              <a:buFont typeface="+mj-lt"/>
              <a:buAutoNum type="arabicPeriod"/>
            </a:pPr>
            <a:r>
              <a:rPr lang="en-CA" dirty="0">
                <a:solidFill>
                  <a:schemeClr val="bg1"/>
                </a:solidFill>
                <a:latin typeface="Garamond" panose="02020404030301010803" pitchFamily="18" charset="0"/>
                <a:cs typeface="Helvetica" panose="020B0604020202020204" pitchFamily="34" charset="0"/>
              </a:rPr>
              <a:t>For every income level, same-sex couples will have a lower quantity demanded for children than opposite-sex couples.</a:t>
            </a:r>
            <a:br>
              <a:rPr lang="en-CA" dirty="0">
                <a:solidFill>
                  <a:schemeClr val="bg1"/>
                </a:solidFill>
                <a:latin typeface="Garamond" panose="02020404030301010803" pitchFamily="18" charset="0"/>
                <a:cs typeface="Helvetica" panose="020B0604020202020204" pitchFamily="34" charset="0"/>
              </a:rPr>
            </a:br>
            <a:r>
              <a:rPr lang="en-CA" dirty="0">
                <a:solidFill>
                  <a:schemeClr val="accent6">
                    <a:lumMod val="40000"/>
                    <a:lumOff val="60000"/>
                  </a:schemeClr>
                </a:solidFill>
                <a:latin typeface="Garamond" panose="02020404030301010803" pitchFamily="18" charset="0"/>
                <a:cs typeface="Helvetica" panose="020B0604020202020204" pitchFamily="34" charset="0"/>
              </a:rPr>
              <a:t>why?</a:t>
            </a:r>
            <a:br>
              <a:rPr lang="en-CA" dirty="0">
                <a:solidFill>
                  <a:schemeClr val="accent6">
                    <a:lumMod val="40000"/>
                    <a:lumOff val="60000"/>
                  </a:schemeClr>
                </a:solidFill>
                <a:latin typeface="Garamond" panose="02020404030301010803" pitchFamily="18" charset="0"/>
                <a:cs typeface="Helvetica" panose="020B0604020202020204" pitchFamily="34" charset="0"/>
              </a:rPr>
            </a:br>
            <a:r>
              <a:rPr lang="en-CA" dirty="0">
                <a:solidFill>
                  <a:schemeClr val="accent6">
                    <a:lumMod val="40000"/>
                    <a:lumOff val="60000"/>
                  </a:schemeClr>
                </a:solidFill>
                <a:latin typeface="Garamond" panose="02020404030301010803" pitchFamily="18" charset="0"/>
                <a:cs typeface="Helvetica" panose="020B0604020202020204" pitchFamily="34" charset="0"/>
              </a:rPr>
              <a:t>         &gt;This is due to biological constraints as well as additional adoption financial constraints</a:t>
            </a:r>
            <a:br>
              <a:rPr lang="en-CA" dirty="0">
                <a:solidFill>
                  <a:schemeClr val="accent6">
                    <a:lumMod val="40000"/>
                    <a:lumOff val="60000"/>
                  </a:schemeClr>
                </a:solidFill>
                <a:latin typeface="Garamond" panose="02020404030301010803" pitchFamily="18" charset="0"/>
                <a:cs typeface="Helvetica" panose="020B0604020202020204" pitchFamily="34" charset="0"/>
              </a:rPr>
            </a:br>
            <a:r>
              <a:rPr lang="en-CA" dirty="0">
                <a:solidFill>
                  <a:schemeClr val="accent6">
                    <a:lumMod val="40000"/>
                    <a:lumOff val="60000"/>
                  </a:schemeClr>
                </a:solidFill>
                <a:latin typeface="Garamond" panose="02020404030301010803" pitchFamily="18" charset="0"/>
                <a:cs typeface="Helvetica" panose="020B0604020202020204" pitchFamily="34" charset="0"/>
              </a:rPr>
              <a:t>         &gt; Children are more ‘expensive’ to same-sex couples. </a:t>
            </a:r>
            <a:br>
              <a:rPr lang="en-CA" dirty="0">
                <a:solidFill>
                  <a:schemeClr val="bg1"/>
                </a:solidFill>
                <a:latin typeface="Garamond" panose="02020404030301010803" pitchFamily="18" charset="0"/>
                <a:cs typeface="Helvetica" panose="020B0604020202020204" pitchFamily="34" charset="0"/>
              </a:rPr>
            </a:br>
            <a:endParaRPr lang="en-CA" dirty="0">
              <a:solidFill>
                <a:schemeClr val="bg1"/>
              </a:solidFill>
              <a:latin typeface="Garamond" panose="02020404030301010803" pitchFamily="18" charset="0"/>
              <a:cs typeface="Helvetica" panose="020B0604020202020204" pitchFamily="34" charset="0"/>
            </a:endParaRPr>
          </a:p>
          <a:p>
            <a:pPr marL="342900" indent="-342900">
              <a:buFont typeface="+mj-lt"/>
              <a:buAutoNum type="arabicPeriod"/>
            </a:pPr>
            <a:r>
              <a:rPr lang="en-CA" dirty="0">
                <a:solidFill>
                  <a:schemeClr val="bg1"/>
                </a:solidFill>
                <a:latin typeface="Garamond" panose="02020404030301010803" pitchFamily="18" charset="0"/>
                <a:cs typeface="Helvetica" panose="020B0604020202020204" pitchFamily="34" charset="0"/>
              </a:rPr>
              <a:t>The differentials in number of children between same sex and opposite sex couples will: </a:t>
            </a:r>
            <a:br>
              <a:rPr lang="en-CA" dirty="0">
                <a:solidFill>
                  <a:schemeClr val="bg1"/>
                </a:solidFill>
                <a:latin typeface="Garamond" panose="02020404030301010803" pitchFamily="18" charset="0"/>
                <a:cs typeface="Helvetica" panose="020B0604020202020204" pitchFamily="34" charset="0"/>
              </a:rPr>
            </a:br>
            <a:r>
              <a:rPr lang="en-CA" dirty="0">
                <a:solidFill>
                  <a:schemeClr val="bg1"/>
                </a:solidFill>
                <a:latin typeface="Garamond" panose="02020404030301010803" pitchFamily="18" charset="0"/>
                <a:cs typeface="Helvetica" panose="020B0604020202020204" pitchFamily="34" charset="0"/>
              </a:rPr>
              <a:t>a)   Increase as the income of the higher income spouse increases</a:t>
            </a:r>
            <a:br>
              <a:rPr lang="en-CA" dirty="0">
                <a:solidFill>
                  <a:schemeClr val="bg1"/>
                </a:solidFill>
                <a:latin typeface="Garamond" panose="02020404030301010803" pitchFamily="18" charset="0"/>
                <a:cs typeface="Helvetica" panose="020B0604020202020204" pitchFamily="34" charset="0"/>
              </a:rPr>
            </a:br>
            <a:r>
              <a:rPr lang="en-CA" dirty="0">
                <a:solidFill>
                  <a:schemeClr val="accent6">
                    <a:lumMod val="40000"/>
                    <a:lumOff val="60000"/>
                  </a:schemeClr>
                </a:solidFill>
                <a:latin typeface="Garamond" panose="02020404030301010803" pitchFamily="18" charset="0"/>
                <a:cs typeface="Helvetica" panose="020B0604020202020204" pitchFamily="34" charset="0"/>
              </a:rPr>
              <a:t>why? </a:t>
            </a:r>
            <a:br>
              <a:rPr lang="en-CA" dirty="0">
                <a:solidFill>
                  <a:schemeClr val="accent6">
                    <a:lumMod val="40000"/>
                    <a:lumOff val="60000"/>
                  </a:schemeClr>
                </a:solidFill>
                <a:latin typeface="Garamond" panose="02020404030301010803" pitchFamily="18" charset="0"/>
                <a:cs typeface="Helvetica" panose="020B0604020202020204" pitchFamily="34" charset="0"/>
              </a:rPr>
            </a:br>
            <a:r>
              <a:rPr lang="en-CA" dirty="0">
                <a:solidFill>
                  <a:schemeClr val="accent6">
                    <a:lumMod val="40000"/>
                    <a:lumOff val="60000"/>
                  </a:schemeClr>
                </a:solidFill>
                <a:latin typeface="Garamond" panose="02020404030301010803" pitchFamily="18" charset="0"/>
                <a:cs typeface="Helvetica" panose="020B0604020202020204" pitchFamily="34" charset="0"/>
              </a:rPr>
              <a:t>          &gt; Assuming children are a normal good, an increase in their income means that both couples can afford more</a:t>
            </a:r>
          </a:p>
          <a:p>
            <a:r>
              <a:rPr lang="en-CA" dirty="0">
                <a:solidFill>
                  <a:schemeClr val="accent6">
                    <a:lumMod val="40000"/>
                    <a:lumOff val="60000"/>
                  </a:schemeClr>
                </a:solidFill>
                <a:latin typeface="Garamond" panose="02020404030301010803" pitchFamily="18" charset="0"/>
                <a:cs typeface="Helvetica" panose="020B0604020202020204" pitchFamily="34" charset="0"/>
              </a:rPr>
              <a:t>                   children. However, children are more expensive for same-sex couples. So the marginal increase in children is less for </a:t>
            </a:r>
          </a:p>
          <a:p>
            <a:r>
              <a:rPr lang="en-CA" dirty="0">
                <a:solidFill>
                  <a:schemeClr val="accent6">
                    <a:lumMod val="40000"/>
                    <a:lumOff val="60000"/>
                  </a:schemeClr>
                </a:solidFill>
                <a:latin typeface="Garamond" panose="02020404030301010803" pitchFamily="18" charset="0"/>
                <a:cs typeface="Helvetica" panose="020B0604020202020204" pitchFamily="34" charset="0"/>
              </a:rPr>
              <a:t>                   same-sex couples. </a:t>
            </a:r>
            <a:br>
              <a:rPr lang="en-CA" dirty="0">
                <a:solidFill>
                  <a:schemeClr val="accent6">
                    <a:lumMod val="40000"/>
                    <a:lumOff val="60000"/>
                  </a:schemeClr>
                </a:solidFill>
                <a:latin typeface="Garamond" panose="02020404030301010803" pitchFamily="18" charset="0"/>
                <a:cs typeface="Helvetica" panose="020B0604020202020204" pitchFamily="34" charset="0"/>
              </a:rPr>
            </a:br>
            <a:endParaRPr lang="en-CA" dirty="0">
              <a:solidFill>
                <a:schemeClr val="accent6">
                  <a:lumMod val="40000"/>
                  <a:lumOff val="60000"/>
                </a:schemeClr>
              </a:solidFill>
              <a:latin typeface="Garamond" panose="02020404030301010803" pitchFamily="18" charset="0"/>
              <a:cs typeface="Helvetica" panose="020B0604020202020204" pitchFamily="34" charset="0"/>
            </a:endParaRPr>
          </a:p>
          <a:p>
            <a:br>
              <a:rPr lang="en-CA" dirty="0">
                <a:solidFill>
                  <a:schemeClr val="bg1"/>
                </a:solidFill>
                <a:latin typeface="Garamond" panose="02020404030301010803" pitchFamily="18" charset="0"/>
                <a:cs typeface="Helvetica" panose="020B0604020202020204" pitchFamily="34" charset="0"/>
              </a:rPr>
            </a:br>
            <a:r>
              <a:rPr lang="en-CA" dirty="0">
                <a:solidFill>
                  <a:schemeClr val="bg1"/>
                </a:solidFill>
                <a:latin typeface="Garamond" panose="02020404030301010803" pitchFamily="18" charset="0"/>
                <a:cs typeface="Helvetica" panose="020B0604020202020204" pitchFamily="34" charset="0"/>
              </a:rPr>
              <a:t>      b)  Decrease as the income of the lower income spouse increases</a:t>
            </a:r>
          </a:p>
          <a:p>
            <a:br>
              <a:rPr lang="en-CA" dirty="0">
                <a:solidFill>
                  <a:schemeClr val="accent6">
                    <a:lumMod val="40000"/>
                    <a:lumOff val="60000"/>
                  </a:schemeClr>
                </a:solidFill>
                <a:latin typeface="Garamond" panose="02020404030301010803" pitchFamily="18" charset="0"/>
                <a:cs typeface="Helvetica" panose="020B0604020202020204" pitchFamily="34" charset="0"/>
              </a:rPr>
            </a:br>
            <a:r>
              <a:rPr lang="en-CA" dirty="0">
                <a:solidFill>
                  <a:schemeClr val="accent6">
                    <a:lumMod val="40000"/>
                    <a:lumOff val="60000"/>
                  </a:schemeClr>
                </a:solidFill>
                <a:latin typeface="Garamond" panose="02020404030301010803" pitchFamily="18" charset="0"/>
                <a:cs typeface="Helvetica" panose="020B0604020202020204" pitchFamily="34" charset="0"/>
              </a:rPr>
              <a:t>      why? </a:t>
            </a:r>
            <a:br>
              <a:rPr lang="en-CA" dirty="0">
                <a:solidFill>
                  <a:schemeClr val="accent6">
                    <a:lumMod val="40000"/>
                    <a:lumOff val="60000"/>
                  </a:schemeClr>
                </a:solidFill>
                <a:latin typeface="Garamond" panose="02020404030301010803" pitchFamily="18" charset="0"/>
                <a:cs typeface="Helvetica" panose="020B0604020202020204" pitchFamily="34" charset="0"/>
              </a:rPr>
            </a:br>
            <a:r>
              <a:rPr lang="en-CA" dirty="0">
                <a:solidFill>
                  <a:schemeClr val="accent6">
                    <a:lumMod val="40000"/>
                    <a:lumOff val="60000"/>
                  </a:schemeClr>
                </a:solidFill>
                <a:latin typeface="Garamond" panose="02020404030301010803" pitchFamily="18" charset="0"/>
                <a:cs typeface="Helvetica" panose="020B0604020202020204" pitchFamily="34" charset="0"/>
              </a:rPr>
              <a:t>                &gt;Assuming that the homemaker has a choice between market income and children, and that opposite sex couples are </a:t>
            </a:r>
            <a:br>
              <a:rPr lang="en-CA" dirty="0">
                <a:solidFill>
                  <a:schemeClr val="accent6">
                    <a:lumMod val="40000"/>
                    <a:lumOff val="60000"/>
                  </a:schemeClr>
                </a:solidFill>
                <a:latin typeface="Garamond" panose="02020404030301010803" pitchFamily="18" charset="0"/>
                <a:cs typeface="Helvetica" panose="020B0604020202020204" pitchFamily="34" charset="0"/>
              </a:rPr>
            </a:br>
            <a:r>
              <a:rPr lang="en-CA" dirty="0">
                <a:solidFill>
                  <a:schemeClr val="accent6">
                    <a:lumMod val="40000"/>
                    <a:lumOff val="60000"/>
                  </a:schemeClr>
                </a:solidFill>
                <a:latin typeface="Garamond" panose="02020404030301010803" pitchFamily="18" charset="0"/>
                <a:cs typeface="Helvetica" panose="020B0604020202020204" pitchFamily="34" charset="0"/>
              </a:rPr>
              <a:t>                   more efficient in producing children (but not income), differentials decrease as homemakers substitute away from</a:t>
            </a:r>
            <a:br>
              <a:rPr lang="en-CA" dirty="0">
                <a:solidFill>
                  <a:schemeClr val="accent6">
                    <a:lumMod val="40000"/>
                    <a:lumOff val="60000"/>
                  </a:schemeClr>
                </a:solidFill>
                <a:latin typeface="Garamond" panose="02020404030301010803" pitchFamily="18" charset="0"/>
                <a:cs typeface="Helvetica" panose="020B0604020202020204" pitchFamily="34" charset="0"/>
              </a:rPr>
            </a:br>
            <a:r>
              <a:rPr lang="en-CA" dirty="0">
                <a:solidFill>
                  <a:schemeClr val="accent6">
                    <a:lumMod val="40000"/>
                    <a:lumOff val="60000"/>
                  </a:schemeClr>
                </a:solidFill>
                <a:latin typeface="Garamond" panose="02020404030301010803" pitchFamily="18" charset="0"/>
                <a:cs typeface="Helvetica" panose="020B0604020202020204" pitchFamily="34" charset="0"/>
              </a:rPr>
              <a:t>                   children into income. </a:t>
            </a:r>
            <a:endParaRPr lang="en-CA" dirty="0">
              <a:solidFill>
                <a:schemeClr val="accent6">
                  <a:lumMod val="40000"/>
                  <a:lumOff val="60000"/>
                </a:schemeClr>
              </a:solidFill>
              <a:latin typeface="Garamond" panose="02020404030301010803" pitchFamily="18" charset="0"/>
            </a:endParaRPr>
          </a:p>
          <a:p>
            <a:endParaRPr lang="en-CA" dirty="0">
              <a:solidFill>
                <a:schemeClr val="bg1"/>
              </a:solidFill>
              <a:latin typeface="Garamond" panose="02020404030301010803" pitchFamily="18" charset="0"/>
            </a:endParaRPr>
          </a:p>
          <a:p>
            <a:endParaRPr lang="en-CA" dirty="0">
              <a:solidFill>
                <a:schemeClr val="bg1"/>
              </a:solidFill>
              <a:latin typeface="Garamond" panose="02020404030301010803" pitchFamily="18" charset="0"/>
            </a:endParaRPr>
          </a:p>
        </p:txBody>
      </p:sp>
    </p:spTree>
    <p:extLst>
      <p:ext uri="{BB962C8B-B14F-4D97-AF65-F5344CB8AC3E}">
        <p14:creationId xmlns:p14="http://schemas.microsoft.com/office/powerpoint/2010/main" val="383106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A16FFD-15B5-4C47-9718-7C3B7EA68D44}"/>
              </a:ext>
            </a:extLst>
          </p:cNvPr>
          <p:cNvSpPr>
            <a:spLocks noGrp="1"/>
          </p:cNvSpPr>
          <p:nvPr>
            <p:ph idx="1"/>
          </p:nvPr>
        </p:nvSpPr>
        <p:spPr>
          <a:xfrm>
            <a:off x="7314" y="744861"/>
            <a:ext cx="4701186" cy="437357"/>
          </a:xfrm>
        </p:spPr>
        <p:txBody>
          <a:bodyPr>
            <a:normAutofit fontScale="85000" lnSpcReduction="20000"/>
          </a:bodyPr>
          <a:lstStyle/>
          <a:p>
            <a:r>
              <a:rPr lang="en-CA" sz="1800" dirty="0">
                <a:solidFill>
                  <a:schemeClr val="bg1"/>
                </a:solidFill>
                <a:latin typeface="Garamond" panose="02020404030301010803" pitchFamily="18" charset="0"/>
              </a:rPr>
              <a:t>Data Source: American Community Survey (2015-2019) inflation adjusted and pooled.</a:t>
            </a:r>
          </a:p>
        </p:txBody>
      </p:sp>
      <p:sp>
        <p:nvSpPr>
          <p:cNvPr id="5" name="Title 4">
            <a:extLst>
              <a:ext uri="{FF2B5EF4-FFF2-40B4-BE49-F238E27FC236}">
                <a16:creationId xmlns:a16="http://schemas.microsoft.com/office/drawing/2014/main" id="{3428C5CF-340F-4D9B-92F7-F39B3E21336B}"/>
              </a:ext>
            </a:extLst>
          </p:cNvPr>
          <p:cNvSpPr>
            <a:spLocks noGrp="1"/>
          </p:cNvSpPr>
          <p:nvPr>
            <p:ph type="title"/>
          </p:nvPr>
        </p:nvSpPr>
        <p:spPr>
          <a:xfrm>
            <a:off x="1575" y="-331459"/>
            <a:ext cx="4324350" cy="1325563"/>
          </a:xfrm>
        </p:spPr>
        <p:txBody>
          <a:bodyPr>
            <a:normAutofit/>
          </a:bodyPr>
          <a:lstStyle/>
          <a:p>
            <a:r>
              <a:rPr lang="en-CA" sz="3200" dirty="0">
                <a:solidFill>
                  <a:srgbClr val="FFC000"/>
                </a:solidFill>
                <a:latin typeface="Garamond" panose="02020404030301010803" pitchFamily="18" charset="0"/>
              </a:rPr>
              <a:t>Data and Exclusions</a:t>
            </a:r>
          </a:p>
        </p:txBody>
      </p:sp>
      <p:graphicFrame>
        <p:nvGraphicFramePr>
          <p:cNvPr id="6" name="Diagram 5">
            <a:extLst>
              <a:ext uri="{FF2B5EF4-FFF2-40B4-BE49-F238E27FC236}">
                <a16:creationId xmlns:a16="http://schemas.microsoft.com/office/drawing/2014/main" id="{37241F1F-4533-48C8-9E8C-A49BA5BF2661}"/>
              </a:ext>
            </a:extLst>
          </p:cNvPr>
          <p:cNvGraphicFramePr/>
          <p:nvPr>
            <p:extLst>
              <p:ext uri="{D42A27DB-BD31-4B8C-83A1-F6EECF244321}">
                <p14:modId xmlns:p14="http://schemas.microsoft.com/office/powerpoint/2010/main" val="300421293"/>
              </p:ext>
            </p:extLst>
          </p:nvPr>
        </p:nvGraphicFramePr>
        <p:xfrm>
          <a:off x="289376" y="1379632"/>
          <a:ext cx="5114924" cy="27630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C38BBD0D-EB69-4ABD-9AD1-898590A71F56}"/>
              </a:ext>
            </a:extLst>
          </p:cNvPr>
          <p:cNvSpPr txBox="1"/>
          <p:nvPr/>
        </p:nvSpPr>
        <p:spPr>
          <a:xfrm>
            <a:off x="6810375" y="311704"/>
            <a:ext cx="4933210" cy="369332"/>
          </a:xfrm>
          <a:prstGeom prst="rect">
            <a:avLst/>
          </a:prstGeom>
          <a:noFill/>
        </p:spPr>
        <p:txBody>
          <a:bodyPr wrap="none" rtlCol="0">
            <a:spAutoFit/>
          </a:bodyPr>
          <a:lstStyle/>
          <a:p>
            <a:r>
              <a:rPr lang="en-CA" dirty="0">
                <a:solidFill>
                  <a:schemeClr val="bg1"/>
                </a:solidFill>
                <a:latin typeface="Garamond" panose="02020404030301010803" pitchFamily="18" charset="0"/>
              </a:rPr>
              <a:t>Percentage of Respondents by Number of Children</a:t>
            </a:r>
          </a:p>
        </p:txBody>
      </p:sp>
      <p:pic>
        <p:nvPicPr>
          <p:cNvPr id="11" name="Picture 10">
            <a:extLst>
              <a:ext uri="{FF2B5EF4-FFF2-40B4-BE49-F238E27FC236}">
                <a16:creationId xmlns:a16="http://schemas.microsoft.com/office/drawing/2014/main" id="{E9F66695-5B64-4DFD-BE3D-CD34768A09B1}"/>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0" b="100000" l="9507" r="92782"/>
                    </a14:imgEffect>
                    <a14:imgEffect>
                      <a14:brightnessContrast bright="20000"/>
                    </a14:imgEffect>
                  </a14:imgLayer>
                </a14:imgProps>
              </a:ext>
            </a:extLst>
          </a:blip>
          <a:stretch>
            <a:fillRect/>
          </a:stretch>
        </p:blipFill>
        <p:spPr>
          <a:xfrm>
            <a:off x="6182738" y="1050368"/>
            <a:ext cx="3024154" cy="2427842"/>
          </a:xfrm>
          <a:prstGeom prst="rect">
            <a:avLst/>
          </a:prstGeom>
        </p:spPr>
      </p:pic>
      <p:sp>
        <p:nvSpPr>
          <p:cNvPr id="12" name="TextBox 11">
            <a:extLst>
              <a:ext uri="{FF2B5EF4-FFF2-40B4-BE49-F238E27FC236}">
                <a16:creationId xmlns:a16="http://schemas.microsoft.com/office/drawing/2014/main" id="{2454E1BD-6119-4317-AE57-303D1B84D241}"/>
              </a:ext>
            </a:extLst>
          </p:cNvPr>
          <p:cNvSpPr txBox="1"/>
          <p:nvPr/>
        </p:nvSpPr>
        <p:spPr>
          <a:xfrm>
            <a:off x="6522870" y="681036"/>
            <a:ext cx="3023770" cy="369332"/>
          </a:xfrm>
          <a:prstGeom prst="rect">
            <a:avLst/>
          </a:prstGeom>
          <a:noFill/>
        </p:spPr>
        <p:txBody>
          <a:bodyPr wrap="square" rtlCol="0">
            <a:spAutoFit/>
          </a:bodyPr>
          <a:lstStyle/>
          <a:p>
            <a:r>
              <a:rPr lang="en-CA" dirty="0">
                <a:solidFill>
                  <a:srgbClr val="FFC000"/>
                </a:solidFill>
                <a:latin typeface="Garamond" panose="02020404030301010803" pitchFamily="18" charset="0"/>
              </a:rPr>
              <a:t>Opposite-sex couples</a:t>
            </a:r>
          </a:p>
        </p:txBody>
      </p:sp>
      <p:sp>
        <p:nvSpPr>
          <p:cNvPr id="13" name="TextBox 12">
            <a:extLst>
              <a:ext uri="{FF2B5EF4-FFF2-40B4-BE49-F238E27FC236}">
                <a16:creationId xmlns:a16="http://schemas.microsoft.com/office/drawing/2014/main" id="{94145338-2D2C-4296-953A-DC594FA0B1F7}"/>
              </a:ext>
            </a:extLst>
          </p:cNvPr>
          <p:cNvSpPr txBox="1"/>
          <p:nvPr/>
        </p:nvSpPr>
        <p:spPr>
          <a:xfrm>
            <a:off x="9404552" y="681036"/>
            <a:ext cx="3023770" cy="369332"/>
          </a:xfrm>
          <a:prstGeom prst="rect">
            <a:avLst/>
          </a:prstGeom>
          <a:noFill/>
        </p:spPr>
        <p:txBody>
          <a:bodyPr wrap="square" rtlCol="0">
            <a:spAutoFit/>
          </a:bodyPr>
          <a:lstStyle/>
          <a:p>
            <a:r>
              <a:rPr lang="en-CA" dirty="0">
                <a:solidFill>
                  <a:srgbClr val="FFC000"/>
                </a:solidFill>
                <a:latin typeface="Garamond" panose="02020404030301010803" pitchFamily="18" charset="0"/>
              </a:rPr>
              <a:t>Same-sex couples</a:t>
            </a:r>
          </a:p>
        </p:txBody>
      </p:sp>
      <p:pic>
        <p:nvPicPr>
          <p:cNvPr id="15" name="Picture 14">
            <a:extLst>
              <a:ext uri="{FF2B5EF4-FFF2-40B4-BE49-F238E27FC236}">
                <a16:creationId xmlns:a16="http://schemas.microsoft.com/office/drawing/2014/main" id="{E26D13F9-614C-4DAF-8D7C-64F9CD69EFA2}"/>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868" b="100000" l="9677" r="89813"/>
                    </a14:imgEffect>
                    <a14:imgEffect>
                      <a14:brightnessContrast bright="20000" contrast="-20000"/>
                    </a14:imgEffect>
                  </a14:imgLayer>
                </a14:imgProps>
              </a:ext>
            </a:extLst>
          </a:blip>
          <a:stretch>
            <a:fillRect/>
          </a:stretch>
        </p:blipFill>
        <p:spPr>
          <a:xfrm>
            <a:off x="8950279" y="994104"/>
            <a:ext cx="3110962" cy="2434896"/>
          </a:xfrm>
          <a:prstGeom prst="rect">
            <a:avLst/>
          </a:prstGeom>
        </p:spPr>
      </p:pic>
      <p:pic>
        <p:nvPicPr>
          <p:cNvPr id="19" name="Picture 18">
            <a:extLst>
              <a:ext uri="{FF2B5EF4-FFF2-40B4-BE49-F238E27FC236}">
                <a16:creationId xmlns:a16="http://schemas.microsoft.com/office/drawing/2014/main" id="{3C9CD85D-BB1A-470E-9940-D900E4195A4E}"/>
              </a:ext>
            </a:extLst>
          </p:cNvPr>
          <p:cNvPicPr>
            <a:picLocks noChangeAspect="1"/>
          </p:cNvPicPr>
          <p:nvPr/>
        </p:nvPicPr>
        <p:blipFill rotWithShape="1">
          <a:blip r:embed="rId12"/>
          <a:srcRect l="1439" t="7352" r="1983" b="5672"/>
          <a:stretch/>
        </p:blipFill>
        <p:spPr>
          <a:xfrm>
            <a:off x="7571158" y="3534474"/>
            <a:ext cx="3271467" cy="927028"/>
          </a:xfrm>
          <a:prstGeom prst="rect">
            <a:avLst/>
          </a:prstGeom>
        </p:spPr>
      </p:pic>
      <p:sp>
        <p:nvSpPr>
          <p:cNvPr id="20" name="TextBox 19">
            <a:extLst>
              <a:ext uri="{FF2B5EF4-FFF2-40B4-BE49-F238E27FC236}">
                <a16:creationId xmlns:a16="http://schemas.microsoft.com/office/drawing/2014/main" id="{03ACEB9F-B5FC-4F0B-AD14-F6699AB2B677}"/>
              </a:ext>
            </a:extLst>
          </p:cNvPr>
          <p:cNvSpPr txBox="1"/>
          <p:nvPr/>
        </p:nvSpPr>
        <p:spPr>
          <a:xfrm>
            <a:off x="400050" y="4762500"/>
            <a:ext cx="4737194" cy="2031325"/>
          </a:xfrm>
          <a:prstGeom prst="rect">
            <a:avLst/>
          </a:prstGeom>
          <a:noFill/>
        </p:spPr>
        <p:txBody>
          <a:bodyPr wrap="none" rtlCol="0">
            <a:spAutoFit/>
          </a:bodyPr>
          <a:lstStyle/>
          <a:p>
            <a:pPr marL="285750" indent="-285750">
              <a:buFont typeface="Arial" panose="020B0604020202020204" pitchFamily="34" charset="0"/>
              <a:buChar char="•"/>
            </a:pPr>
            <a:r>
              <a:rPr lang="en-CA" dirty="0">
                <a:solidFill>
                  <a:schemeClr val="bg1"/>
                </a:solidFill>
                <a:latin typeface="Garamond" panose="02020404030301010803" pitchFamily="18" charset="0"/>
              </a:rPr>
              <a:t>Pseudo-random sampling from sample:</a:t>
            </a:r>
            <a:br>
              <a:rPr lang="en-CA" dirty="0">
                <a:solidFill>
                  <a:schemeClr val="bg1"/>
                </a:solidFill>
                <a:latin typeface="Garamond" panose="02020404030301010803" pitchFamily="18" charset="0"/>
              </a:rPr>
            </a:br>
            <a:r>
              <a:rPr lang="en-CA" dirty="0">
                <a:solidFill>
                  <a:schemeClr val="bg1"/>
                </a:solidFill>
                <a:latin typeface="Garamond" panose="02020404030301010803" pitchFamily="18" charset="0"/>
              </a:rPr>
              <a:t>200,000 respondents from opposite sex couples</a:t>
            </a:r>
            <a:br>
              <a:rPr lang="en-CA" dirty="0">
                <a:solidFill>
                  <a:schemeClr val="bg1"/>
                </a:solidFill>
                <a:latin typeface="Garamond" panose="02020404030301010803" pitchFamily="18" charset="0"/>
              </a:rPr>
            </a:br>
            <a:r>
              <a:rPr lang="en-CA" dirty="0">
                <a:solidFill>
                  <a:schemeClr val="bg1"/>
                </a:solidFill>
                <a:latin typeface="Garamond" panose="02020404030301010803" pitchFamily="18" charset="0"/>
              </a:rPr>
              <a:t>All respondents from same-sex couples</a:t>
            </a:r>
          </a:p>
          <a:p>
            <a:pPr marL="285750" indent="-285750">
              <a:buFont typeface="Arial" panose="020B0604020202020204" pitchFamily="34" charset="0"/>
              <a:buChar char="•"/>
            </a:pPr>
            <a:r>
              <a:rPr lang="en-CA" dirty="0">
                <a:solidFill>
                  <a:schemeClr val="bg1"/>
                </a:solidFill>
                <a:latin typeface="Garamond" panose="02020404030301010803" pitchFamily="18" charset="0"/>
              </a:rPr>
              <a:t>Total sample: 215,144</a:t>
            </a:r>
            <a:br>
              <a:rPr lang="en-CA" dirty="0">
                <a:solidFill>
                  <a:schemeClr val="bg1"/>
                </a:solidFill>
                <a:latin typeface="Garamond" panose="02020404030301010803" pitchFamily="18" charset="0"/>
              </a:rPr>
            </a:br>
            <a:r>
              <a:rPr lang="en-CA" dirty="0">
                <a:solidFill>
                  <a:schemeClr val="bg1"/>
                </a:solidFill>
                <a:latin typeface="Garamond" panose="02020404030301010803" pitchFamily="18" charset="0"/>
              </a:rPr>
              <a:t>Same sex: 15,444</a:t>
            </a:r>
            <a:br>
              <a:rPr lang="en-CA" dirty="0">
                <a:solidFill>
                  <a:schemeClr val="bg1"/>
                </a:solidFill>
                <a:latin typeface="Garamond" panose="02020404030301010803" pitchFamily="18" charset="0"/>
              </a:rPr>
            </a:br>
            <a:r>
              <a:rPr lang="en-CA" dirty="0">
                <a:solidFill>
                  <a:schemeClr val="bg1"/>
                </a:solidFill>
                <a:latin typeface="Garamond" panose="02020404030301010803" pitchFamily="18" charset="0"/>
              </a:rPr>
              <a:t>Opposite sex: 200,000</a:t>
            </a:r>
          </a:p>
          <a:p>
            <a:pPr marL="285750" indent="-285750">
              <a:buFont typeface="Arial" panose="020B0604020202020204" pitchFamily="34" charset="0"/>
              <a:buChar char="•"/>
            </a:pPr>
            <a:r>
              <a:rPr lang="en-CA" dirty="0">
                <a:solidFill>
                  <a:schemeClr val="bg1"/>
                </a:solidFill>
                <a:latin typeface="Garamond" panose="02020404030301010803" pitchFamily="18" charset="0"/>
              </a:rPr>
              <a:t>Same-sex over-represented</a:t>
            </a:r>
          </a:p>
        </p:txBody>
      </p:sp>
      <p:pic>
        <p:nvPicPr>
          <p:cNvPr id="22" name="Picture 21">
            <a:extLst>
              <a:ext uri="{FF2B5EF4-FFF2-40B4-BE49-F238E27FC236}">
                <a16:creationId xmlns:a16="http://schemas.microsoft.com/office/drawing/2014/main" id="{E337D556-6D0B-4F8B-8D74-3CD1B444E1ED}"/>
              </a:ext>
            </a:extLst>
          </p:cNvPr>
          <p:cNvPicPr>
            <a:picLocks noChangeAspect="1"/>
          </p:cNvPicPr>
          <p:nvPr/>
        </p:nvPicPr>
        <p:blipFill rotWithShape="1">
          <a:blip r:embed="rId13">
            <a:extLst>
              <a:ext uri="{BEBA8EAE-BF5A-486C-A8C5-ECC9F3942E4B}">
                <a14:imgProps xmlns:a14="http://schemas.microsoft.com/office/drawing/2010/main">
                  <a14:imgLayer r:embed="rId14">
                    <a14:imgEffect>
                      <a14:brightnessContrast contrast="40000"/>
                    </a14:imgEffect>
                  </a14:imgLayer>
                </a14:imgProps>
              </a:ext>
            </a:extLst>
          </a:blip>
          <a:srcRect r="28628"/>
          <a:stretch/>
        </p:blipFill>
        <p:spPr>
          <a:xfrm>
            <a:off x="5350326" y="5153025"/>
            <a:ext cx="3041199" cy="523875"/>
          </a:xfrm>
          <a:prstGeom prst="rect">
            <a:avLst/>
          </a:prstGeom>
        </p:spPr>
      </p:pic>
      <p:sp>
        <p:nvSpPr>
          <p:cNvPr id="23" name="TextBox 22">
            <a:extLst>
              <a:ext uri="{FF2B5EF4-FFF2-40B4-BE49-F238E27FC236}">
                <a16:creationId xmlns:a16="http://schemas.microsoft.com/office/drawing/2014/main" id="{8B0D5341-2C24-4C8F-BE20-1895DF3E167C}"/>
              </a:ext>
            </a:extLst>
          </p:cNvPr>
          <p:cNvSpPr txBox="1"/>
          <p:nvPr/>
        </p:nvSpPr>
        <p:spPr>
          <a:xfrm>
            <a:off x="5797717" y="4577834"/>
            <a:ext cx="2337948" cy="369332"/>
          </a:xfrm>
          <a:prstGeom prst="rect">
            <a:avLst/>
          </a:prstGeom>
          <a:noFill/>
        </p:spPr>
        <p:txBody>
          <a:bodyPr wrap="none" rtlCol="0">
            <a:spAutoFit/>
          </a:bodyPr>
          <a:lstStyle/>
          <a:p>
            <a:r>
              <a:rPr lang="en-CA" dirty="0">
                <a:solidFill>
                  <a:srgbClr val="FFC000"/>
                </a:solidFill>
                <a:latin typeface="Garamond" panose="02020404030301010803" pitchFamily="18" charset="0"/>
              </a:rPr>
              <a:t>Opposite- Sex Couples:</a:t>
            </a:r>
          </a:p>
        </p:txBody>
      </p:sp>
      <p:sp>
        <p:nvSpPr>
          <p:cNvPr id="24" name="TextBox 23">
            <a:extLst>
              <a:ext uri="{FF2B5EF4-FFF2-40B4-BE49-F238E27FC236}">
                <a16:creationId xmlns:a16="http://schemas.microsoft.com/office/drawing/2014/main" id="{0CAEFE30-3848-4F50-8434-F29916629187}"/>
              </a:ext>
            </a:extLst>
          </p:cNvPr>
          <p:cNvSpPr txBox="1"/>
          <p:nvPr/>
        </p:nvSpPr>
        <p:spPr>
          <a:xfrm>
            <a:off x="8568964" y="4566976"/>
            <a:ext cx="1943161" cy="369332"/>
          </a:xfrm>
          <a:prstGeom prst="rect">
            <a:avLst/>
          </a:prstGeom>
          <a:noFill/>
        </p:spPr>
        <p:txBody>
          <a:bodyPr wrap="none" rtlCol="0">
            <a:spAutoFit/>
          </a:bodyPr>
          <a:lstStyle/>
          <a:p>
            <a:r>
              <a:rPr lang="en-CA" dirty="0">
                <a:solidFill>
                  <a:srgbClr val="FFC000"/>
                </a:solidFill>
                <a:latin typeface="Garamond" panose="02020404030301010803" pitchFamily="18" charset="0"/>
              </a:rPr>
              <a:t>Same- Sex Couples:</a:t>
            </a:r>
          </a:p>
        </p:txBody>
      </p:sp>
      <p:pic>
        <p:nvPicPr>
          <p:cNvPr id="26" name="Picture 25">
            <a:extLst>
              <a:ext uri="{FF2B5EF4-FFF2-40B4-BE49-F238E27FC236}">
                <a16:creationId xmlns:a16="http://schemas.microsoft.com/office/drawing/2014/main" id="{A441FCCB-C391-486C-B9C6-6A400BBA530B}"/>
              </a:ext>
            </a:extLst>
          </p:cNvPr>
          <p:cNvPicPr>
            <a:picLocks noChangeAspect="1"/>
          </p:cNvPicPr>
          <p:nvPr/>
        </p:nvPicPr>
        <p:blipFill>
          <a:blip r:embed="rId15">
            <a:extLst>
              <a:ext uri="{BEBA8EAE-BF5A-486C-A8C5-ECC9F3942E4B}">
                <a14:imgProps xmlns:a14="http://schemas.microsoft.com/office/drawing/2010/main">
                  <a14:imgLayer r:embed="rId16">
                    <a14:imgEffect>
                      <a14:brightnessContrast contrast="40000"/>
                    </a14:imgEffect>
                  </a14:imgLayer>
                </a14:imgProps>
              </a:ext>
            </a:extLst>
          </a:blip>
          <a:stretch>
            <a:fillRect/>
          </a:stretch>
        </p:blipFill>
        <p:spPr>
          <a:xfrm>
            <a:off x="8688397" y="5153025"/>
            <a:ext cx="3271467" cy="523874"/>
          </a:xfrm>
          <a:prstGeom prst="rect">
            <a:avLst/>
          </a:prstGeom>
        </p:spPr>
      </p:pic>
      <p:cxnSp>
        <p:nvCxnSpPr>
          <p:cNvPr id="28" name="Straight Connector 27">
            <a:extLst>
              <a:ext uri="{FF2B5EF4-FFF2-40B4-BE49-F238E27FC236}">
                <a16:creationId xmlns:a16="http://schemas.microsoft.com/office/drawing/2014/main" id="{CD9BC498-9942-4238-82E6-4E69C0F16DAD}"/>
              </a:ext>
            </a:extLst>
          </p:cNvPr>
          <p:cNvCxnSpPr/>
          <p:nvPr/>
        </p:nvCxnSpPr>
        <p:spPr>
          <a:xfrm>
            <a:off x="5257800" y="0"/>
            <a:ext cx="0" cy="6858000"/>
          </a:xfrm>
          <a:prstGeom prst="line">
            <a:avLst/>
          </a:prstGeom>
          <a:ln>
            <a:prstDash val="lgDashDotDot"/>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10811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173496-6DBC-46F1-8AAF-F8931F70A9F0}"/>
                  </a:ext>
                </a:extLst>
              </p:cNvPr>
              <p:cNvSpPr>
                <a:spLocks noGrp="1"/>
              </p:cNvSpPr>
              <p:nvPr>
                <p:ph idx="1"/>
              </p:nvPr>
            </p:nvSpPr>
            <p:spPr>
              <a:xfrm>
                <a:off x="152399" y="128587"/>
                <a:ext cx="11972925" cy="6662738"/>
              </a:xfrm>
            </p:spPr>
            <p:txBody>
              <a:bodyPr>
                <a:normAutofit/>
              </a:bodyPr>
              <a:lstStyle/>
              <a:p>
                <a:pPr marL="0" indent="0">
                  <a:buNone/>
                </a:pPr>
                <a:r>
                  <a:rPr lang="en-CA" dirty="0">
                    <a:solidFill>
                      <a:srgbClr val="FFC000"/>
                    </a:solidFill>
                    <a:latin typeface="Garamond" panose="02020404030301010803" pitchFamily="18" charset="0"/>
                  </a:rPr>
                  <a:t>Empirical Model</a:t>
                </a:r>
              </a:p>
              <a:p>
                <a:r>
                  <a:rPr lang="en-CA" sz="1800" dirty="0">
                    <a:solidFill>
                      <a:schemeClr val="bg1"/>
                    </a:solidFill>
                    <a:latin typeface="Garamond" panose="02020404030301010803" pitchFamily="18" charset="0"/>
                  </a:rPr>
                  <a:t>Maximum likelihood estimation</a:t>
                </a:r>
              </a:p>
              <a:p>
                <a:r>
                  <a:rPr lang="en-CA" sz="1800" dirty="0">
                    <a:solidFill>
                      <a:schemeClr val="bg1"/>
                    </a:solidFill>
                    <a:latin typeface="Garamond" panose="02020404030301010803" pitchFamily="18" charset="0"/>
                  </a:rPr>
                  <a:t>Tobit Model</a:t>
                </a:r>
              </a:p>
              <a:p>
                <a:pPr marL="0" indent="0">
                  <a:buNone/>
                </a:pPr>
                <a:r>
                  <a:rPr lang="en-CA" sz="1800" dirty="0">
                    <a:solidFill>
                      <a:schemeClr val="bg1"/>
                    </a:solidFill>
                    <a:latin typeface="Garamond" panose="02020404030301010803" pitchFamily="18" charset="0"/>
                  </a:rPr>
                  <a:t>               </a:t>
                </a:r>
                <a:r>
                  <a:rPr lang="en-CA" sz="1800" dirty="0">
                    <a:solidFill>
                      <a:schemeClr val="accent6">
                        <a:lumMod val="40000"/>
                        <a:lumOff val="60000"/>
                      </a:schemeClr>
                    </a:solidFill>
                    <a:latin typeface="Garamond" panose="02020404030301010803" pitchFamily="18" charset="0"/>
                  </a:rPr>
                  <a:t>why? </a:t>
                </a:r>
                <a:br>
                  <a:rPr lang="en-CA" sz="1800" dirty="0">
                    <a:solidFill>
                      <a:schemeClr val="accent6">
                        <a:lumMod val="40000"/>
                        <a:lumOff val="60000"/>
                      </a:schemeClr>
                    </a:solidFill>
                    <a:latin typeface="Garamond" panose="02020404030301010803" pitchFamily="18" charset="0"/>
                  </a:rPr>
                </a:br>
                <a:r>
                  <a:rPr lang="en-CA" sz="1800" dirty="0">
                    <a:solidFill>
                      <a:schemeClr val="accent6">
                        <a:lumMod val="40000"/>
                        <a:lumOff val="60000"/>
                      </a:schemeClr>
                    </a:solidFill>
                    <a:latin typeface="Garamond" panose="02020404030301010803" pitchFamily="18" charset="0"/>
                  </a:rPr>
                  <a:t>                       &gt; Lower bound dependent variable</a:t>
                </a:r>
              </a:p>
              <a:p>
                <a:pPr marL="0" indent="0">
                  <a:buNone/>
                </a:pPr>
                <a:br>
                  <a:rPr lang="en-CA" sz="1800" dirty="0">
                    <a:solidFill>
                      <a:schemeClr val="accent6">
                        <a:lumMod val="40000"/>
                        <a:lumOff val="60000"/>
                      </a:schemeClr>
                    </a:solidFill>
                    <a:latin typeface="Garamond" panose="02020404030301010803" pitchFamily="18" charset="0"/>
                  </a:rPr>
                </a:br>
                <a:br>
                  <a:rPr lang="en-CA" sz="1800" dirty="0">
                    <a:solidFill>
                      <a:schemeClr val="accent6">
                        <a:lumMod val="40000"/>
                        <a:lumOff val="60000"/>
                      </a:schemeClr>
                    </a:solidFill>
                    <a:latin typeface="Garamond" panose="02020404030301010803" pitchFamily="18" charset="0"/>
                  </a:rPr>
                </a:br>
                <a:r>
                  <a:rPr lang="en-CA" sz="1800" dirty="0">
                    <a:solidFill>
                      <a:schemeClr val="accent6">
                        <a:lumMod val="40000"/>
                        <a:lumOff val="60000"/>
                      </a:schemeClr>
                    </a:solidFill>
                    <a:latin typeface="Garamond" panose="02020404030301010803" pitchFamily="18" charset="0"/>
                  </a:rPr>
                  <a:t> </a:t>
                </a:r>
                <a:br>
                  <a:rPr lang="en-CA" sz="1800" dirty="0">
                    <a:solidFill>
                      <a:srgbClr val="FFC000"/>
                    </a:solidFill>
                    <a:latin typeface="Garamond" panose="02020404030301010803" pitchFamily="18" charset="0"/>
                  </a:rPr>
                </a:br>
                <a14:m>
                  <m:oMathPara xmlns:m="http://schemas.openxmlformats.org/officeDocument/2006/math">
                    <m:oMathParaPr>
                      <m:jc m:val="centerGroup"/>
                    </m:oMathParaPr>
                    <m:oMath xmlns:m="http://schemas.openxmlformats.org/officeDocument/2006/math">
                      <m:sSub>
                        <m:sSubPr>
                          <m:ctrlPr>
                            <a:rPr lang="en-CA" sz="1800" i="1" smtClean="0">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NChildren</m:t>
                          </m:r>
                        </m:e>
                        <m:sub>
                          <m:r>
                            <m:rPr>
                              <m:sty m:val="p"/>
                            </m:rPr>
                            <a:rPr lang="en-CA" sz="1800">
                              <a:solidFill>
                                <a:schemeClr val="bg1">
                                  <a:lumMod val="95000"/>
                                </a:schemeClr>
                              </a:solidFill>
                              <a:latin typeface="Cambria Math" panose="02040503050406030204" pitchFamily="18" charset="0"/>
                              <a:ea typeface="Cambria Math" panose="02040503050406030204" pitchFamily="18" charset="0"/>
                            </a:rPr>
                            <m:t>i</m:t>
                          </m:r>
                        </m:sub>
                      </m:sSub>
                      <m:r>
                        <a:rPr lang="en-CA" sz="1800">
                          <a:solidFill>
                            <a:schemeClr val="bg1">
                              <a:lumMod val="95000"/>
                            </a:schemeClr>
                          </a:solidFill>
                          <a:latin typeface="Cambria Math" panose="02040503050406030204" pitchFamily="18" charset="0"/>
                          <a:ea typeface="Cambria Math" panose="02040503050406030204" pitchFamily="18" charset="0"/>
                        </a:rPr>
                        <m:t>=</m:t>
                      </m:r>
                    </m:oMath>
                    <m:oMath xmlns:m="http://schemas.openxmlformats.org/officeDocument/2006/math">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β</m:t>
                          </m:r>
                        </m:e>
                        <m:sub>
                          <m:r>
                            <a:rPr lang="en-CA" sz="1800">
                              <a:solidFill>
                                <a:schemeClr val="bg1">
                                  <a:lumMod val="95000"/>
                                </a:schemeClr>
                              </a:solidFill>
                              <a:latin typeface="Cambria Math" panose="02040503050406030204" pitchFamily="18" charset="0"/>
                              <a:ea typeface="Cambria Math" panose="02040503050406030204" pitchFamily="18" charset="0"/>
                            </a:rPr>
                            <m:t>0</m:t>
                          </m:r>
                        </m:sub>
                      </m:sSub>
                      <m:r>
                        <a:rPr lang="en-CA" sz="1800">
                          <a:solidFill>
                            <a:schemeClr val="bg1">
                              <a:lumMod val="95000"/>
                            </a:schemeClr>
                          </a:solidFill>
                          <a:latin typeface="Cambria Math" panose="02040503050406030204" pitchFamily="18" charset="0"/>
                          <a:ea typeface="Cambria Math" panose="02040503050406030204" pitchFamily="18" charset="0"/>
                        </a:rPr>
                        <m:t>+</m:t>
                      </m:r>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β</m:t>
                          </m:r>
                        </m:e>
                        <m:sub>
                          <m:r>
                            <a:rPr lang="en-CA" sz="1800">
                              <a:solidFill>
                                <a:schemeClr val="bg1">
                                  <a:lumMod val="95000"/>
                                </a:schemeClr>
                              </a:solidFill>
                              <a:latin typeface="Cambria Math" panose="02040503050406030204" pitchFamily="18" charset="0"/>
                              <a:ea typeface="Cambria Math" panose="02040503050406030204" pitchFamily="18" charset="0"/>
                            </a:rPr>
                            <m:t>1</m:t>
                          </m:r>
                        </m:sub>
                      </m:sSub>
                      <m:r>
                        <m:rPr>
                          <m:sty m:val="p"/>
                        </m:rPr>
                        <a:rPr lang="en-CA" sz="1800" smtClean="0">
                          <a:solidFill>
                            <a:srgbClr val="92D050"/>
                          </a:solidFill>
                          <a:latin typeface="Cambria Math" panose="02040503050406030204" pitchFamily="18" charset="0"/>
                          <a:ea typeface="Cambria Math" panose="02040503050406030204" pitchFamily="18" charset="0"/>
                        </a:rPr>
                        <m:t>log</m:t>
                      </m:r>
                      <m:sSub>
                        <m:sSubPr>
                          <m:ctrlPr>
                            <a:rPr lang="en-CA" sz="1800" i="1">
                              <a:solidFill>
                                <a:srgbClr val="92D050"/>
                              </a:solidFill>
                              <a:latin typeface="Cambria Math" panose="02040503050406030204" pitchFamily="18" charset="0"/>
                              <a:ea typeface="Cambria Math" panose="02040503050406030204" pitchFamily="18" charset="0"/>
                            </a:rPr>
                          </m:ctrlPr>
                        </m:sSubPr>
                        <m:e>
                          <m:r>
                            <m:rPr>
                              <m:sty m:val="p"/>
                            </m:rPr>
                            <a:rPr lang="en-CA" sz="1800">
                              <a:solidFill>
                                <a:srgbClr val="92D050"/>
                              </a:solidFill>
                              <a:latin typeface="Cambria Math" panose="02040503050406030204" pitchFamily="18" charset="0"/>
                              <a:ea typeface="Cambria Math" panose="02040503050406030204" pitchFamily="18" charset="0"/>
                            </a:rPr>
                            <m:t>IncW</m:t>
                          </m:r>
                        </m:e>
                        <m:sub>
                          <m:r>
                            <m:rPr>
                              <m:sty m:val="p"/>
                            </m:rPr>
                            <a:rPr lang="en-CA" sz="1800">
                              <a:solidFill>
                                <a:srgbClr val="92D050"/>
                              </a:solidFill>
                              <a:latin typeface="Cambria Math" panose="02040503050406030204" pitchFamily="18" charset="0"/>
                              <a:ea typeface="Cambria Math" panose="02040503050406030204" pitchFamily="18" charset="0"/>
                            </a:rPr>
                            <m:t>i</m:t>
                          </m:r>
                        </m:sub>
                      </m:sSub>
                      <m:r>
                        <a:rPr lang="en-CA" sz="1800">
                          <a:solidFill>
                            <a:schemeClr val="bg1">
                              <a:lumMod val="95000"/>
                            </a:schemeClr>
                          </a:solidFill>
                          <a:latin typeface="Cambria Math" panose="02040503050406030204" pitchFamily="18" charset="0"/>
                          <a:ea typeface="Cambria Math" panose="02040503050406030204" pitchFamily="18" charset="0"/>
                        </a:rPr>
                        <m:t>+</m:t>
                      </m:r>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β</m:t>
                          </m:r>
                        </m:e>
                        <m:sub>
                          <m:r>
                            <a:rPr lang="en-CA" sz="1800">
                              <a:solidFill>
                                <a:schemeClr val="bg1">
                                  <a:lumMod val="95000"/>
                                </a:schemeClr>
                              </a:solidFill>
                              <a:latin typeface="Cambria Math" panose="02040503050406030204" pitchFamily="18" charset="0"/>
                              <a:ea typeface="Cambria Math" panose="02040503050406030204" pitchFamily="18" charset="0"/>
                            </a:rPr>
                            <m:t>2</m:t>
                          </m:r>
                        </m:sub>
                      </m:sSub>
                      <m:r>
                        <m:rPr>
                          <m:sty m:val="p"/>
                        </m:rPr>
                        <a:rPr lang="en-CA" sz="1800" smtClean="0">
                          <a:solidFill>
                            <a:srgbClr val="00B0F0"/>
                          </a:solidFill>
                          <a:latin typeface="Cambria Math" panose="02040503050406030204" pitchFamily="18" charset="0"/>
                          <a:ea typeface="Cambria Math" panose="02040503050406030204" pitchFamily="18" charset="0"/>
                        </a:rPr>
                        <m:t>log</m:t>
                      </m:r>
                      <m:sSub>
                        <m:sSubPr>
                          <m:ctrlPr>
                            <a:rPr lang="en-CA" sz="1800" i="1">
                              <a:solidFill>
                                <a:srgbClr val="00B0F0"/>
                              </a:solidFill>
                              <a:latin typeface="Cambria Math" panose="02040503050406030204" pitchFamily="18" charset="0"/>
                              <a:ea typeface="Cambria Math" panose="02040503050406030204" pitchFamily="18" charset="0"/>
                            </a:rPr>
                          </m:ctrlPr>
                        </m:sSubPr>
                        <m:e>
                          <m:r>
                            <m:rPr>
                              <m:sty m:val="p"/>
                            </m:rPr>
                            <a:rPr lang="en-CA" sz="1800">
                              <a:solidFill>
                                <a:srgbClr val="00B0F0"/>
                              </a:solidFill>
                              <a:latin typeface="Cambria Math" panose="02040503050406030204" pitchFamily="18" charset="0"/>
                              <a:ea typeface="Cambria Math" panose="02040503050406030204" pitchFamily="18" charset="0"/>
                            </a:rPr>
                            <m:t>IncInv</m:t>
                          </m:r>
                        </m:e>
                        <m:sub>
                          <m:r>
                            <m:rPr>
                              <m:sty m:val="p"/>
                            </m:rPr>
                            <a:rPr lang="en-CA" sz="1800">
                              <a:solidFill>
                                <a:srgbClr val="00B0F0"/>
                              </a:solidFill>
                              <a:latin typeface="Cambria Math" panose="02040503050406030204" pitchFamily="18" charset="0"/>
                              <a:ea typeface="Cambria Math" panose="02040503050406030204" pitchFamily="18" charset="0"/>
                            </a:rPr>
                            <m:t>i</m:t>
                          </m:r>
                        </m:sub>
                      </m:sSub>
                      <m:r>
                        <a:rPr lang="en-CA" sz="1800">
                          <a:solidFill>
                            <a:schemeClr val="bg1">
                              <a:lumMod val="95000"/>
                            </a:schemeClr>
                          </a:solidFill>
                          <a:latin typeface="Cambria Math" panose="02040503050406030204" pitchFamily="18" charset="0"/>
                          <a:ea typeface="Cambria Math" panose="02040503050406030204" pitchFamily="18" charset="0"/>
                        </a:rPr>
                        <m:t>+</m:t>
                      </m:r>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β</m:t>
                          </m:r>
                        </m:e>
                        <m:sub>
                          <m:r>
                            <a:rPr lang="en-CA" sz="1800">
                              <a:solidFill>
                                <a:schemeClr val="bg1">
                                  <a:lumMod val="95000"/>
                                </a:schemeClr>
                              </a:solidFill>
                              <a:latin typeface="Cambria Math" panose="02040503050406030204" pitchFamily="18" charset="0"/>
                              <a:ea typeface="Cambria Math" panose="02040503050406030204" pitchFamily="18" charset="0"/>
                            </a:rPr>
                            <m:t>3</m:t>
                          </m:r>
                        </m:sub>
                      </m:sSub>
                      <m:sSub>
                        <m:sSubPr>
                          <m:ctrlPr>
                            <a:rPr lang="en-CA" sz="1800" b="0" i="1" smtClean="0">
                              <a:solidFill>
                                <a:schemeClr val="accent4">
                                  <a:lumMod val="60000"/>
                                  <a:lumOff val="40000"/>
                                </a:schemeClr>
                              </a:solidFill>
                              <a:latin typeface="Cambria Math" panose="02040503050406030204" pitchFamily="18" charset="0"/>
                              <a:ea typeface="Cambria Math" panose="02040503050406030204" pitchFamily="18" charset="0"/>
                            </a:rPr>
                          </m:ctrlPr>
                        </m:sSubPr>
                        <m:e>
                          <m:r>
                            <m:rPr>
                              <m:sty m:val="p"/>
                            </m:rPr>
                            <a:rPr lang="en-CA" sz="1800" smtClean="0">
                              <a:solidFill>
                                <a:schemeClr val="accent4">
                                  <a:lumMod val="60000"/>
                                  <a:lumOff val="40000"/>
                                </a:schemeClr>
                              </a:solidFill>
                              <a:latin typeface="Cambria Math" panose="02040503050406030204" pitchFamily="18" charset="0"/>
                              <a:ea typeface="Cambria Math" panose="02040503050406030204" pitchFamily="18" charset="0"/>
                            </a:rPr>
                            <m:t>logIncWelf</m:t>
                          </m:r>
                        </m:e>
                        <m:sub>
                          <m:r>
                            <m:rPr>
                              <m:sty m:val="p"/>
                            </m:rPr>
                            <a:rPr lang="en-CA" sz="1800" b="0" i="0" smtClean="0">
                              <a:solidFill>
                                <a:schemeClr val="accent4">
                                  <a:lumMod val="60000"/>
                                  <a:lumOff val="40000"/>
                                </a:schemeClr>
                              </a:solidFill>
                              <a:latin typeface="Cambria Math" panose="02040503050406030204" pitchFamily="18" charset="0"/>
                              <a:ea typeface="Cambria Math" panose="02040503050406030204" pitchFamily="18" charset="0"/>
                            </a:rPr>
                            <m:t>i</m:t>
                          </m:r>
                        </m:sub>
                      </m:sSub>
                      <m:r>
                        <a:rPr lang="en-CA" sz="1800">
                          <a:solidFill>
                            <a:schemeClr val="bg1">
                              <a:lumMod val="95000"/>
                            </a:schemeClr>
                          </a:solidFill>
                          <a:latin typeface="Cambria Math" panose="02040503050406030204" pitchFamily="18" charset="0"/>
                          <a:ea typeface="Cambria Math" panose="02040503050406030204" pitchFamily="18" charset="0"/>
                        </a:rPr>
                        <m:t>+</m:t>
                      </m:r>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β</m:t>
                          </m:r>
                        </m:e>
                        <m:sub>
                          <m:r>
                            <a:rPr lang="en-CA" sz="1800">
                              <a:solidFill>
                                <a:schemeClr val="bg1">
                                  <a:lumMod val="95000"/>
                                </a:schemeClr>
                              </a:solidFill>
                              <a:latin typeface="Cambria Math" panose="02040503050406030204" pitchFamily="18" charset="0"/>
                              <a:ea typeface="Cambria Math" panose="02040503050406030204" pitchFamily="18" charset="0"/>
                            </a:rPr>
                            <m:t>4</m:t>
                          </m:r>
                        </m:sub>
                      </m:sSub>
                      <m:sSub>
                        <m:sSubPr>
                          <m:ctrlPr>
                            <a:rPr lang="en-CA" sz="1800" b="0" i="1" smtClean="0">
                              <a:solidFill>
                                <a:srgbClr val="FF0000"/>
                              </a:solidFill>
                              <a:latin typeface="Cambria Math" panose="02040503050406030204" pitchFamily="18" charset="0"/>
                              <a:ea typeface="Cambria Math" panose="02040503050406030204" pitchFamily="18" charset="0"/>
                            </a:rPr>
                          </m:ctrlPr>
                        </m:sSubPr>
                        <m:e>
                          <m:r>
                            <m:rPr>
                              <m:sty m:val="p"/>
                            </m:rPr>
                            <a:rPr lang="en-CA" sz="1800" smtClean="0">
                              <a:solidFill>
                                <a:srgbClr val="FF0000"/>
                              </a:solidFill>
                              <a:latin typeface="Cambria Math" panose="02040503050406030204" pitchFamily="18" charset="0"/>
                              <a:ea typeface="Cambria Math" panose="02040503050406030204" pitchFamily="18" charset="0"/>
                            </a:rPr>
                            <m:t>logIncSP</m:t>
                          </m:r>
                        </m:e>
                        <m:sub>
                          <m:r>
                            <m:rPr>
                              <m:sty m:val="p"/>
                            </m:rPr>
                            <a:rPr lang="en-CA" sz="1800" b="0" i="0" smtClean="0">
                              <a:solidFill>
                                <a:srgbClr val="FF0000"/>
                              </a:solidFill>
                              <a:latin typeface="Cambria Math" panose="02040503050406030204" pitchFamily="18" charset="0"/>
                              <a:ea typeface="Cambria Math" panose="02040503050406030204" pitchFamily="18" charset="0"/>
                            </a:rPr>
                            <m:t>i</m:t>
                          </m:r>
                        </m:sub>
                      </m:sSub>
                      <m:r>
                        <a:rPr lang="en-CA" sz="1800">
                          <a:solidFill>
                            <a:schemeClr val="bg1">
                              <a:lumMod val="95000"/>
                            </a:schemeClr>
                          </a:solidFill>
                          <a:latin typeface="Cambria Math" panose="02040503050406030204" pitchFamily="18" charset="0"/>
                          <a:ea typeface="Cambria Math" panose="02040503050406030204" pitchFamily="18" charset="0"/>
                        </a:rPr>
                        <m:t>+</m:t>
                      </m:r>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β</m:t>
                          </m:r>
                        </m:e>
                        <m:sub>
                          <m:r>
                            <a:rPr lang="en-CA" sz="1800">
                              <a:solidFill>
                                <a:schemeClr val="bg1">
                                  <a:lumMod val="95000"/>
                                </a:schemeClr>
                              </a:solidFill>
                              <a:latin typeface="Cambria Math" panose="02040503050406030204" pitchFamily="18" charset="0"/>
                              <a:ea typeface="Cambria Math" panose="02040503050406030204" pitchFamily="18" charset="0"/>
                            </a:rPr>
                            <m:t>5</m:t>
                          </m:r>
                        </m:sub>
                      </m:sSub>
                      <m:sSub>
                        <m:sSubPr>
                          <m:ctrlPr>
                            <a:rPr lang="en-CA" sz="1800" i="1" smtClean="0">
                              <a:solidFill>
                                <a:srgbClr val="FF00FF"/>
                              </a:solidFill>
                              <a:latin typeface="Cambria Math" panose="02040503050406030204" pitchFamily="18" charset="0"/>
                              <a:ea typeface="Cambria Math" panose="02040503050406030204" pitchFamily="18" charset="0"/>
                            </a:rPr>
                          </m:ctrlPr>
                        </m:sSubPr>
                        <m:e>
                          <m:r>
                            <m:rPr>
                              <m:sty m:val="p"/>
                            </m:rPr>
                            <a:rPr lang="en-CA" sz="1800">
                              <a:solidFill>
                                <a:srgbClr val="FF00FF"/>
                              </a:solidFill>
                              <a:latin typeface="Cambria Math" panose="02040503050406030204" pitchFamily="18" charset="0"/>
                              <a:ea typeface="Cambria Math" panose="02040503050406030204" pitchFamily="18" charset="0"/>
                            </a:rPr>
                            <m:t>SO</m:t>
                          </m:r>
                        </m:e>
                        <m:sub>
                          <m:r>
                            <m:rPr>
                              <m:sty m:val="p"/>
                            </m:rPr>
                            <a:rPr lang="en-CA" sz="1800">
                              <a:solidFill>
                                <a:srgbClr val="FF00FF"/>
                              </a:solidFill>
                              <a:latin typeface="Cambria Math" panose="02040503050406030204" pitchFamily="18" charset="0"/>
                              <a:ea typeface="Cambria Math" panose="02040503050406030204" pitchFamily="18" charset="0"/>
                            </a:rPr>
                            <m:t>i</m:t>
                          </m:r>
                        </m:sub>
                      </m:sSub>
                      <m:r>
                        <a:rPr lang="en-CA" sz="1800">
                          <a:solidFill>
                            <a:schemeClr val="bg1">
                              <a:lumMod val="95000"/>
                            </a:schemeClr>
                          </a:solidFill>
                          <a:latin typeface="Cambria Math" panose="02040503050406030204" pitchFamily="18" charset="0"/>
                          <a:ea typeface="Cambria Math" panose="02040503050406030204" pitchFamily="18" charset="0"/>
                        </a:rPr>
                        <m:t>+</m:t>
                      </m:r>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β</m:t>
                          </m:r>
                        </m:e>
                        <m:sub>
                          <m:r>
                            <a:rPr lang="en-CA" sz="1800">
                              <a:solidFill>
                                <a:schemeClr val="bg1">
                                  <a:lumMod val="95000"/>
                                </a:schemeClr>
                              </a:solidFill>
                              <a:latin typeface="Cambria Math" panose="02040503050406030204" pitchFamily="18" charset="0"/>
                              <a:ea typeface="Cambria Math" panose="02040503050406030204" pitchFamily="18" charset="0"/>
                            </a:rPr>
                            <m:t>6</m:t>
                          </m:r>
                        </m:sub>
                      </m:sSub>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d>
                            <m:dPr>
                              <m:ctrlPr>
                                <a:rPr lang="en-CA" sz="1800" i="1">
                                  <a:solidFill>
                                    <a:schemeClr val="bg1">
                                      <a:lumMod val="95000"/>
                                    </a:schemeClr>
                                  </a:solidFill>
                                  <a:latin typeface="Cambria Math" panose="02040503050406030204" pitchFamily="18" charset="0"/>
                                  <a:ea typeface="Cambria Math" panose="02040503050406030204" pitchFamily="18" charset="0"/>
                                </a:rPr>
                              </m:ctrlPr>
                            </m:dPr>
                            <m:e>
                              <m:r>
                                <m:rPr>
                                  <m:sty m:val="p"/>
                                </m:rPr>
                                <a:rPr lang="en-CA" sz="1800" smtClean="0">
                                  <a:solidFill>
                                    <a:srgbClr val="FF00FF"/>
                                  </a:solidFill>
                                  <a:latin typeface="Cambria Math" panose="02040503050406030204" pitchFamily="18" charset="0"/>
                                  <a:ea typeface="Cambria Math" panose="02040503050406030204" pitchFamily="18" charset="0"/>
                                </a:rPr>
                                <m:t>SO</m:t>
                              </m:r>
                              <m:r>
                                <a:rPr lang="en-CA" sz="1800">
                                  <a:solidFill>
                                    <a:schemeClr val="bg1">
                                      <a:lumMod val="95000"/>
                                    </a:schemeClr>
                                  </a:solidFill>
                                  <a:latin typeface="Cambria Math" panose="02040503050406030204" pitchFamily="18" charset="0"/>
                                  <a:ea typeface="Cambria Math" panose="02040503050406030204" pitchFamily="18" charset="0"/>
                                </a:rPr>
                                <m:t>×</m:t>
                              </m:r>
                              <m:r>
                                <m:rPr>
                                  <m:sty m:val="p"/>
                                </m:rPr>
                                <a:rPr lang="en-CA" sz="1800" smtClean="0">
                                  <a:solidFill>
                                    <a:srgbClr val="92D050"/>
                                  </a:solidFill>
                                  <a:latin typeface="Cambria Math" panose="02040503050406030204" pitchFamily="18" charset="0"/>
                                  <a:ea typeface="Cambria Math" panose="02040503050406030204" pitchFamily="18" charset="0"/>
                                </a:rPr>
                                <m:t>logIncW</m:t>
                              </m:r>
                              <m:r>
                                <a:rPr lang="en-CA" sz="1800" b="0" i="0" smtClean="0">
                                  <a:solidFill>
                                    <a:schemeClr val="bg1">
                                      <a:lumMod val="95000"/>
                                    </a:schemeClr>
                                  </a:solidFill>
                                  <a:latin typeface="Cambria Math" panose="02040503050406030204" pitchFamily="18" charset="0"/>
                                  <a:ea typeface="Cambria Math" panose="02040503050406030204" pitchFamily="18" charset="0"/>
                                </a:rPr>
                                <m:t> </m:t>
                              </m:r>
                            </m:e>
                          </m:d>
                        </m:e>
                        <m:sub>
                          <m:r>
                            <m:rPr>
                              <m:sty m:val="p"/>
                            </m:rPr>
                            <a:rPr lang="en-CA" sz="1800">
                              <a:solidFill>
                                <a:schemeClr val="bg1">
                                  <a:lumMod val="95000"/>
                                </a:schemeClr>
                              </a:solidFill>
                              <a:latin typeface="Cambria Math" panose="02040503050406030204" pitchFamily="18" charset="0"/>
                              <a:ea typeface="Cambria Math" panose="02040503050406030204" pitchFamily="18" charset="0"/>
                            </a:rPr>
                            <m:t>i</m:t>
                          </m:r>
                        </m:sub>
                      </m:sSub>
                      <m:r>
                        <a:rPr lang="en-CA" sz="1800">
                          <a:solidFill>
                            <a:schemeClr val="bg1">
                              <a:lumMod val="95000"/>
                            </a:schemeClr>
                          </a:solidFill>
                          <a:latin typeface="Cambria Math" panose="02040503050406030204" pitchFamily="18" charset="0"/>
                          <a:ea typeface="Cambria Math" panose="02040503050406030204" pitchFamily="18" charset="0"/>
                        </a:rPr>
                        <m:t>+</m:t>
                      </m:r>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β</m:t>
                          </m:r>
                        </m:e>
                        <m:sub>
                          <m:r>
                            <a:rPr lang="en-CA" sz="1800">
                              <a:solidFill>
                                <a:schemeClr val="bg1">
                                  <a:lumMod val="95000"/>
                                </a:schemeClr>
                              </a:solidFill>
                              <a:latin typeface="Cambria Math" panose="02040503050406030204" pitchFamily="18" charset="0"/>
                              <a:ea typeface="Cambria Math" panose="02040503050406030204" pitchFamily="18" charset="0"/>
                            </a:rPr>
                            <m:t>7</m:t>
                          </m:r>
                        </m:sub>
                      </m:sSub>
                      <m:sSub>
                        <m:sSubPr>
                          <m:ctrlPr>
                            <a:rPr lang="en-CA" sz="1800" b="0" i="1" smtClean="0">
                              <a:solidFill>
                                <a:schemeClr val="bg1">
                                  <a:lumMod val="95000"/>
                                </a:schemeClr>
                              </a:solidFill>
                              <a:latin typeface="Cambria Math" panose="02040503050406030204" pitchFamily="18" charset="0"/>
                              <a:ea typeface="Cambria Math" panose="02040503050406030204" pitchFamily="18" charset="0"/>
                            </a:rPr>
                          </m:ctrlPr>
                        </m:sSubPr>
                        <m:e>
                          <m:d>
                            <m:dPr>
                              <m:ctrlPr>
                                <a:rPr lang="en-CA" sz="1800" i="1">
                                  <a:solidFill>
                                    <a:schemeClr val="bg1">
                                      <a:lumMod val="95000"/>
                                    </a:schemeClr>
                                  </a:solidFill>
                                  <a:latin typeface="Cambria Math" panose="02040503050406030204" pitchFamily="18" charset="0"/>
                                  <a:ea typeface="Cambria Math" panose="02040503050406030204" pitchFamily="18" charset="0"/>
                                </a:rPr>
                              </m:ctrlPr>
                            </m:dPr>
                            <m:e>
                              <m:r>
                                <m:rPr>
                                  <m:sty m:val="p"/>
                                </m:rPr>
                                <a:rPr lang="en-CA" sz="1800" smtClean="0">
                                  <a:solidFill>
                                    <a:srgbClr val="FF00FF"/>
                                  </a:solidFill>
                                  <a:latin typeface="Cambria Math" panose="02040503050406030204" pitchFamily="18" charset="0"/>
                                  <a:ea typeface="Cambria Math" panose="02040503050406030204" pitchFamily="18" charset="0"/>
                                </a:rPr>
                                <m:t>SO</m:t>
                              </m:r>
                              <m:r>
                                <a:rPr lang="en-CA" sz="1800">
                                  <a:solidFill>
                                    <a:schemeClr val="bg1">
                                      <a:lumMod val="95000"/>
                                    </a:schemeClr>
                                  </a:solidFill>
                                  <a:latin typeface="Cambria Math" panose="02040503050406030204" pitchFamily="18" charset="0"/>
                                  <a:ea typeface="Cambria Math" panose="02040503050406030204" pitchFamily="18" charset="0"/>
                                </a:rPr>
                                <m:t>×</m:t>
                              </m:r>
                              <m:r>
                                <m:rPr>
                                  <m:sty m:val="p"/>
                                </m:rPr>
                                <a:rPr lang="en-CA" sz="1800" smtClean="0">
                                  <a:solidFill>
                                    <a:srgbClr val="00B0F0"/>
                                  </a:solidFill>
                                  <a:latin typeface="Cambria Math" panose="02040503050406030204" pitchFamily="18" charset="0"/>
                                  <a:ea typeface="Cambria Math" panose="02040503050406030204" pitchFamily="18" charset="0"/>
                                </a:rPr>
                                <m:t>logIncInv</m:t>
                              </m:r>
                              <m:r>
                                <a:rPr lang="en-CA" sz="1800" b="0" i="0" smtClean="0">
                                  <a:solidFill>
                                    <a:schemeClr val="bg1">
                                      <a:lumMod val="95000"/>
                                    </a:schemeClr>
                                  </a:solidFill>
                                  <a:latin typeface="Cambria Math" panose="02040503050406030204" pitchFamily="18" charset="0"/>
                                  <a:ea typeface="Cambria Math" panose="02040503050406030204" pitchFamily="18" charset="0"/>
                                </a:rPr>
                                <m:t> </m:t>
                              </m:r>
                            </m:e>
                          </m:d>
                        </m:e>
                        <m:sub>
                          <m:r>
                            <a:rPr lang="en-CA" sz="1800" b="0" i="1" smtClean="0">
                              <a:solidFill>
                                <a:schemeClr val="bg1">
                                  <a:lumMod val="95000"/>
                                </a:schemeClr>
                              </a:solidFill>
                              <a:latin typeface="Cambria Math" panose="02040503050406030204" pitchFamily="18" charset="0"/>
                              <a:ea typeface="Cambria Math" panose="02040503050406030204" pitchFamily="18" charset="0"/>
                            </a:rPr>
                            <m:t>𝑖</m:t>
                          </m:r>
                        </m:sub>
                      </m:sSub>
                      <m:r>
                        <a:rPr lang="en-CA" sz="1800">
                          <a:solidFill>
                            <a:schemeClr val="bg1">
                              <a:lumMod val="95000"/>
                            </a:schemeClr>
                          </a:solidFill>
                          <a:latin typeface="Cambria Math" panose="02040503050406030204" pitchFamily="18" charset="0"/>
                          <a:ea typeface="Cambria Math" panose="02040503050406030204" pitchFamily="18" charset="0"/>
                        </a:rPr>
                        <m:t>+</m:t>
                      </m:r>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β</m:t>
                          </m:r>
                        </m:e>
                        <m:sub>
                          <m:r>
                            <a:rPr lang="en-CA" sz="1800">
                              <a:solidFill>
                                <a:schemeClr val="bg1">
                                  <a:lumMod val="95000"/>
                                </a:schemeClr>
                              </a:solidFill>
                              <a:latin typeface="Cambria Math" panose="02040503050406030204" pitchFamily="18" charset="0"/>
                              <a:ea typeface="Cambria Math" panose="02040503050406030204" pitchFamily="18" charset="0"/>
                            </a:rPr>
                            <m:t>8</m:t>
                          </m:r>
                        </m:sub>
                      </m:sSub>
                      <m:d>
                        <m:dPr>
                          <m:ctrlPr>
                            <a:rPr lang="en-CA" sz="1800" i="1">
                              <a:solidFill>
                                <a:schemeClr val="bg1">
                                  <a:lumMod val="95000"/>
                                </a:schemeClr>
                              </a:solidFill>
                              <a:latin typeface="Cambria Math" panose="02040503050406030204" pitchFamily="18" charset="0"/>
                              <a:ea typeface="Cambria Math" panose="02040503050406030204" pitchFamily="18" charset="0"/>
                            </a:rPr>
                          </m:ctrlPr>
                        </m:dPr>
                        <m:e>
                          <m:r>
                            <m:rPr>
                              <m:sty m:val="p"/>
                            </m:rPr>
                            <a:rPr lang="en-CA" sz="1800" smtClean="0">
                              <a:solidFill>
                                <a:srgbClr val="FF00FF"/>
                              </a:solidFill>
                              <a:latin typeface="Cambria Math" panose="02040503050406030204" pitchFamily="18" charset="0"/>
                              <a:ea typeface="Cambria Math" panose="02040503050406030204" pitchFamily="18" charset="0"/>
                            </a:rPr>
                            <m:t>SO</m:t>
                          </m:r>
                          <m:r>
                            <a:rPr lang="en-CA" sz="1800">
                              <a:solidFill>
                                <a:schemeClr val="bg1">
                                  <a:lumMod val="95000"/>
                                </a:schemeClr>
                              </a:solidFill>
                              <a:latin typeface="Cambria Math" panose="02040503050406030204" pitchFamily="18" charset="0"/>
                              <a:ea typeface="Cambria Math" panose="02040503050406030204" pitchFamily="18" charset="0"/>
                            </a:rPr>
                            <m:t>×</m:t>
                          </m:r>
                          <m:r>
                            <m:rPr>
                              <m:sty m:val="p"/>
                            </m:rPr>
                            <a:rPr lang="en-CA" sz="1800" smtClean="0">
                              <a:solidFill>
                                <a:schemeClr val="accent4">
                                  <a:lumMod val="60000"/>
                                  <a:lumOff val="40000"/>
                                </a:schemeClr>
                              </a:solidFill>
                              <a:latin typeface="Cambria Math" panose="02040503050406030204" pitchFamily="18" charset="0"/>
                              <a:ea typeface="Cambria Math" panose="02040503050406030204" pitchFamily="18" charset="0"/>
                            </a:rPr>
                            <m:t>logIncWelf</m:t>
                          </m:r>
                          <m:r>
                            <a:rPr lang="en-CA" sz="1800" b="0" i="0" smtClean="0">
                              <a:solidFill>
                                <a:schemeClr val="bg1">
                                  <a:lumMod val="95000"/>
                                </a:schemeClr>
                              </a:solidFill>
                              <a:latin typeface="Cambria Math" panose="02040503050406030204" pitchFamily="18" charset="0"/>
                              <a:ea typeface="Cambria Math" panose="02040503050406030204" pitchFamily="18" charset="0"/>
                            </a:rPr>
                            <m:t> </m:t>
                          </m:r>
                        </m:e>
                      </m:d>
                      <m:r>
                        <a:rPr lang="en-CA" sz="1800">
                          <a:solidFill>
                            <a:schemeClr val="bg1">
                              <a:lumMod val="95000"/>
                            </a:schemeClr>
                          </a:solidFill>
                          <a:latin typeface="Cambria Math" panose="02040503050406030204" pitchFamily="18" charset="0"/>
                          <a:ea typeface="Cambria Math" panose="02040503050406030204" pitchFamily="18" charset="0"/>
                        </a:rPr>
                        <m:t>+</m:t>
                      </m:r>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β</m:t>
                          </m:r>
                        </m:e>
                        <m:sub>
                          <m:r>
                            <a:rPr lang="en-CA" sz="1800">
                              <a:solidFill>
                                <a:schemeClr val="bg1">
                                  <a:lumMod val="95000"/>
                                </a:schemeClr>
                              </a:solidFill>
                              <a:latin typeface="Cambria Math" panose="02040503050406030204" pitchFamily="18" charset="0"/>
                              <a:ea typeface="Cambria Math" panose="02040503050406030204" pitchFamily="18" charset="0"/>
                            </a:rPr>
                            <m:t>9</m:t>
                          </m:r>
                        </m:sub>
                      </m:sSub>
                      <m:sSub>
                        <m:sSubPr>
                          <m:ctrlPr>
                            <a:rPr lang="en-CA" sz="1800" b="0" i="1" smtClean="0">
                              <a:solidFill>
                                <a:schemeClr val="bg1">
                                  <a:lumMod val="95000"/>
                                </a:schemeClr>
                              </a:solidFill>
                              <a:latin typeface="Cambria Math" panose="02040503050406030204" pitchFamily="18" charset="0"/>
                              <a:ea typeface="Cambria Math" panose="02040503050406030204" pitchFamily="18" charset="0"/>
                            </a:rPr>
                          </m:ctrlPr>
                        </m:sSubPr>
                        <m:e>
                          <m:d>
                            <m:dPr>
                              <m:ctrlPr>
                                <a:rPr lang="en-CA" sz="1800" i="1">
                                  <a:solidFill>
                                    <a:schemeClr val="bg1">
                                      <a:lumMod val="95000"/>
                                    </a:schemeClr>
                                  </a:solidFill>
                                  <a:latin typeface="Cambria Math" panose="02040503050406030204" pitchFamily="18" charset="0"/>
                                  <a:ea typeface="Cambria Math" panose="02040503050406030204" pitchFamily="18" charset="0"/>
                                </a:rPr>
                              </m:ctrlPr>
                            </m:dPr>
                            <m:e>
                              <m:r>
                                <m:rPr>
                                  <m:sty m:val="p"/>
                                </m:rPr>
                                <a:rPr lang="en-CA" sz="1800" smtClean="0">
                                  <a:solidFill>
                                    <a:srgbClr val="FF00FF"/>
                                  </a:solidFill>
                                  <a:latin typeface="Cambria Math" panose="02040503050406030204" pitchFamily="18" charset="0"/>
                                  <a:ea typeface="Cambria Math" panose="02040503050406030204" pitchFamily="18" charset="0"/>
                                </a:rPr>
                                <m:t>SO</m:t>
                              </m:r>
                              <m:r>
                                <a:rPr lang="en-CA" sz="1800">
                                  <a:solidFill>
                                    <a:schemeClr val="bg1">
                                      <a:lumMod val="95000"/>
                                    </a:schemeClr>
                                  </a:solidFill>
                                  <a:latin typeface="Cambria Math" panose="02040503050406030204" pitchFamily="18" charset="0"/>
                                  <a:ea typeface="Cambria Math" panose="02040503050406030204" pitchFamily="18" charset="0"/>
                                </a:rPr>
                                <m:t>×</m:t>
                              </m:r>
                              <m:r>
                                <m:rPr>
                                  <m:sty m:val="p"/>
                                </m:rPr>
                                <a:rPr lang="en-CA" sz="1800" smtClean="0">
                                  <a:solidFill>
                                    <a:srgbClr val="FF0000"/>
                                  </a:solidFill>
                                  <a:latin typeface="Cambria Math" panose="02040503050406030204" pitchFamily="18" charset="0"/>
                                  <a:ea typeface="Cambria Math" panose="02040503050406030204" pitchFamily="18" charset="0"/>
                                </a:rPr>
                                <m:t>logIncSP</m:t>
                              </m:r>
                              <m:r>
                                <a:rPr lang="en-CA" sz="1800" b="0" i="1" smtClean="0">
                                  <a:solidFill>
                                    <a:schemeClr val="bg1">
                                      <a:lumMod val="95000"/>
                                    </a:schemeClr>
                                  </a:solidFill>
                                  <a:latin typeface="Cambria Math" panose="02040503050406030204" pitchFamily="18" charset="0"/>
                                  <a:ea typeface="Cambria Math" panose="02040503050406030204" pitchFamily="18" charset="0"/>
                                </a:rPr>
                                <m:t> </m:t>
                              </m:r>
                            </m:e>
                          </m:d>
                        </m:e>
                        <m:sub>
                          <m:r>
                            <a:rPr lang="en-CA" sz="1800" b="0" i="1" smtClean="0">
                              <a:solidFill>
                                <a:schemeClr val="bg1">
                                  <a:lumMod val="95000"/>
                                </a:schemeClr>
                              </a:solidFill>
                              <a:latin typeface="Cambria Math" panose="02040503050406030204" pitchFamily="18" charset="0"/>
                              <a:ea typeface="Cambria Math" panose="02040503050406030204" pitchFamily="18" charset="0"/>
                            </a:rPr>
                            <m:t>𝑖</m:t>
                          </m:r>
                        </m:sub>
                      </m:sSub>
                      <m:r>
                        <a:rPr lang="en-CA" sz="1800">
                          <a:solidFill>
                            <a:schemeClr val="bg1">
                              <a:lumMod val="95000"/>
                            </a:schemeClr>
                          </a:solidFill>
                          <a:latin typeface="Cambria Math" panose="02040503050406030204" pitchFamily="18" charset="0"/>
                          <a:ea typeface="Cambria Math" panose="02040503050406030204" pitchFamily="18" charset="0"/>
                        </a:rPr>
                        <m:t>+ </m:t>
                      </m:r>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a:rPr lang="en-CA" sz="1800">
                              <a:solidFill>
                                <a:schemeClr val="bg1">
                                  <a:lumMod val="95000"/>
                                </a:schemeClr>
                              </a:solidFill>
                              <a:latin typeface="Cambria Math" panose="02040503050406030204" pitchFamily="18" charset="0"/>
                              <a:ea typeface="Cambria Math" panose="02040503050406030204" pitchFamily="18" charset="0"/>
                            </a:rPr>
                            <m:t>𝛃</m:t>
                          </m:r>
                        </m:e>
                        <m:sub>
                          <m:r>
                            <m:rPr>
                              <m:sty m:val="p"/>
                            </m:rPr>
                            <a:rPr lang="en-CA" sz="1800">
                              <a:solidFill>
                                <a:schemeClr val="bg1">
                                  <a:lumMod val="95000"/>
                                </a:schemeClr>
                              </a:solidFill>
                              <a:latin typeface="Cambria Math" panose="02040503050406030204" pitchFamily="18" charset="0"/>
                              <a:ea typeface="Cambria Math" panose="02040503050406030204" pitchFamily="18" charset="0"/>
                            </a:rPr>
                            <m:t>k</m:t>
                          </m:r>
                        </m:sub>
                      </m:sSub>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a:rPr lang="en-CA" sz="1800">
                              <a:solidFill>
                                <a:schemeClr val="bg1">
                                  <a:lumMod val="95000"/>
                                </a:schemeClr>
                              </a:solidFill>
                              <a:latin typeface="Cambria Math" panose="02040503050406030204" pitchFamily="18" charset="0"/>
                              <a:ea typeface="Cambria Math" panose="02040503050406030204" pitchFamily="18" charset="0"/>
                            </a:rPr>
                            <m:t>𝐗</m:t>
                          </m:r>
                        </m:e>
                        <m:sub>
                          <m:r>
                            <m:rPr>
                              <m:sty m:val="p"/>
                            </m:rPr>
                            <a:rPr lang="en-CA" sz="1800">
                              <a:solidFill>
                                <a:schemeClr val="bg1">
                                  <a:lumMod val="95000"/>
                                </a:schemeClr>
                              </a:solidFill>
                              <a:latin typeface="Cambria Math" panose="02040503050406030204" pitchFamily="18" charset="0"/>
                              <a:ea typeface="Cambria Math" panose="02040503050406030204" pitchFamily="18" charset="0"/>
                            </a:rPr>
                            <m:t>i</m:t>
                          </m:r>
                        </m:sub>
                      </m:sSub>
                      <m:r>
                        <a:rPr lang="en-CA" sz="1800">
                          <a:solidFill>
                            <a:schemeClr val="bg1">
                              <a:lumMod val="95000"/>
                            </a:schemeClr>
                          </a:solidFill>
                          <a:latin typeface="Cambria Math" panose="02040503050406030204" pitchFamily="18" charset="0"/>
                          <a:ea typeface="Cambria Math" panose="02040503050406030204" pitchFamily="18" charset="0"/>
                        </a:rPr>
                        <m:t>+</m:t>
                      </m:r>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e</m:t>
                          </m:r>
                        </m:e>
                        <m:sub>
                          <m:r>
                            <m:rPr>
                              <m:sty m:val="p"/>
                            </m:rPr>
                            <a:rPr lang="en-CA" sz="1800">
                              <a:solidFill>
                                <a:schemeClr val="bg1">
                                  <a:lumMod val="95000"/>
                                </a:schemeClr>
                              </a:solidFill>
                              <a:latin typeface="Cambria Math" panose="02040503050406030204" pitchFamily="18" charset="0"/>
                              <a:ea typeface="Cambria Math" panose="02040503050406030204" pitchFamily="18" charset="0"/>
                            </a:rPr>
                            <m:t>i</m:t>
                          </m:r>
                        </m:sub>
                      </m:sSub>
                      <m:r>
                        <a:rPr lang="en-CA" sz="1800">
                          <a:solidFill>
                            <a:schemeClr val="bg1">
                              <a:lumMod val="95000"/>
                            </a:schemeClr>
                          </a:solidFill>
                          <a:latin typeface="Cambria Math" panose="02040503050406030204" pitchFamily="18" charset="0"/>
                          <a:ea typeface="Cambria Math" panose="02040503050406030204" pitchFamily="18" charset="0"/>
                        </a:rPr>
                        <m:t> </m:t>
                      </m:r>
                      <m:r>
                        <m:rPr>
                          <m:nor/>
                        </m:rPr>
                        <a:rPr lang="en-CA" sz="1800">
                          <a:solidFill>
                            <a:schemeClr val="bg1">
                              <a:lumMod val="95000"/>
                            </a:schemeClr>
                          </a:solidFill>
                          <a:latin typeface="Cambria Math" panose="02040503050406030204" pitchFamily="18" charset="0"/>
                          <a:ea typeface="Cambria Math" panose="02040503050406030204" pitchFamily="18" charset="0"/>
                        </a:rPr>
                        <m:t> </m:t>
                      </m:r>
                    </m:oMath>
                  </m:oMathPara>
                </a14:m>
                <a:endParaRPr lang="en-CA" sz="1800" dirty="0">
                  <a:solidFill>
                    <a:schemeClr val="bg1">
                      <a:lumMod val="95000"/>
                    </a:schemeClr>
                  </a:solidFill>
                  <a:latin typeface="Cambria Math" panose="02040503050406030204" pitchFamily="18" charset="0"/>
                  <a:ea typeface="Cambria Math" panose="02040503050406030204" pitchFamily="18" charset="0"/>
                </a:endParaRPr>
              </a:p>
              <a:p>
                <a:pPr marL="0" indent="0">
                  <a:buNone/>
                </a:pPr>
                <a:endParaRPr lang="en-CA" sz="1800" dirty="0">
                  <a:solidFill>
                    <a:schemeClr val="bg1">
                      <a:lumMod val="95000"/>
                    </a:schemeClr>
                  </a:solidFill>
                  <a:latin typeface="Cambria Math" panose="02040503050406030204" pitchFamily="18" charset="0"/>
                  <a:ea typeface="Cambria Math" panose="02040503050406030204" pitchFamily="18" charset="0"/>
                </a:endParaRPr>
              </a:p>
              <a:p>
                <a:pPr marL="0" indent="0">
                  <a:buNone/>
                </a:pPr>
                <a14:m>
                  <m:oMath xmlns:m="http://schemas.openxmlformats.org/officeDocument/2006/math">
                    <m:r>
                      <m:rPr>
                        <m:sty m:val="p"/>
                      </m:rPr>
                      <a:rPr lang="en-CA" sz="1800" smtClean="0">
                        <a:solidFill>
                          <a:srgbClr val="92D050"/>
                        </a:solidFill>
                        <a:latin typeface="Cambria Math" panose="02040503050406030204" pitchFamily="18" charset="0"/>
                        <a:ea typeface="Cambria Math" panose="02040503050406030204" pitchFamily="18" charset="0"/>
                      </a:rPr>
                      <m:t>log</m:t>
                    </m:r>
                    <m:r>
                      <m:rPr>
                        <m:sty m:val="p"/>
                      </m:rPr>
                      <a:rPr lang="en-CA" sz="1800" b="0" i="0" smtClean="0">
                        <a:solidFill>
                          <a:srgbClr val="92D050"/>
                        </a:solidFill>
                        <a:latin typeface="Cambria Math" panose="02040503050406030204" pitchFamily="18" charset="0"/>
                        <a:ea typeface="Cambria Math" panose="02040503050406030204" pitchFamily="18" charset="0"/>
                      </a:rPr>
                      <m:t>IncW</m:t>
                    </m:r>
                  </m:oMath>
                </a14:m>
                <a:r>
                  <a:rPr lang="en-CA" sz="1800" dirty="0">
                    <a:solidFill>
                      <a:srgbClr val="92D050"/>
                    </a:solidFill>
                    <a:latin typeface="Garamond" panose="02020404030301010803" pitchFamily="18" charset="0"/>
                  </a:rPr>
                  <a:t>: logged respondent income from labour (wage)</a:t>
                </a:r>
              </a:p>
              <a:p>
                <a:pPr marL="0" indent="0">
                  <a:buNone/>
                </a:pPr>
                <a14:m>
                  <m:oMath xmlns:m="http://schemas.openxmlformats.org/officeDocument/2006/math">
                    <m:r>
                      <m:rPr>
                        <m:sty m:val="p"/>
                      </m:rPr>
                      <a:rPr lang="en-CA" sz="1800" smtClean="0">
                        <a:solidFill>
                          <a:srgbClr val="00B0F0"/>
                        </a:solidFill>
                        <a:latin typeface="Cambria Math" panose="02040503050406030204" pitchFamily="18" charset="0"/>
                        <a:ea typeface="Cambria Math" panose="02040503050406030204" pitchFamily="18" charset="0"/>
                      </a:rPr>
                      <m:t>log</m:t>
                    </m:r>
                    <m:r>
                      <m:rPr>
                        <m:sty m:val="p"/>
                      </m:rPr>
                      <a:rPr lang="en-CA" sz="1800" b="0" i="0" smtClean="0">
                        <a:solidFill>
                          <a:srgbClr val="00B0F0"/>
                        </a:solidFill>
                        <a:latin typeface="Cambria Math" panose="02040503050406030204" pitchFamily="18" charset="0"/>
                        <a:ea typeface="Cambria Math" panose="02040503050406030204" pitchFamily="18" charset="0"/>
                      </a:rPr>
                      <m:t>IncInv</m:t>
                    </m:r>
                  </m:oMath>
                </a14:m>
                <a:r>
                  <a:rPr lang="en-CA" sz="1800" dirty="0">
                    <a:solidFill>
                      <a:srgbClr val="00B0F0"/>
                    </a:solidFill>
                    <a:latin typeface="Garamond" panose="02020404030301010803" pitchFamily="18" charset="0"/>
                  </a:rPr>
                  <a:t>: logged respondent income from investment</a:t>
                </a:r>
              </a:p>
              <a:p>
                <a:pPr marL="0" indent="0">
                  <a:buNone/>
                </a:pPr>
                <a14:m>
                  <m:oMath xmlns:m="http://schemas.openxmlformats.org/officeDocument/2006/math">
                    <m:r>
                      <m:rPr>
                        <m:sty m:val="p"/>
                      </m:rPr>
                      <a:rPr lang="en-CA" sz="1800" b="0" i="0" dirty="0" smtClean="0">
                        <a:solidFill>
                          <a:schemeClr val="accent4">
                            <a:lumMod val="60000"/>
                            <a:lumOff val="40000"/>
                          </a:schemeClr>
                        </a:solidFill>
                        <a:latin typeface="Cambria Math" panose="02040503050406030204" pitchFamily="18" charset="0"/>
                        <a:ea typeface="Cambria Math" panose="02040503050406030204" pitchFamily="18" charset="0"/>
                      </a:rPr>
                      <m:t>logIncWelf</m:t>
                    </m:r>
                    <m:r>
                      <a:rPr lang="en-CA" sz="1800" b="0" i="1" smtClean="0">
                        <a:solidFill>
                          <a:schemeClr val="accent4">
                            <a:lumMod val="60000"/>
                            <a:lumOff val="40000"/>
                          </a:schemeClr>
                        </a:solidFill>
                        <a:latin typeface="Cambria Math" panose="02040503050406030204" pitchFamily="18" charset="0"/>
                        <a:ea typeface="Cambria Math" panose="02040503050406030204" pitchFamily="18" charset="0"/>
                      </a:rPr>
                      <m:t>: </m:t>
                    </m:r>
                  </m:oMath>
                </a14:m>
                <a:r>
                  <a:rPr lang="en-CA" sz="1800" dirty="0">
                    <a:solidFill>
                      <a:srgbClr val="FFC000"/>
                    </a:solidFill>
                    <a:latin typeface="Garamond" panose="02020404030301010803" pitchFamily="18" charset="0"/>
                  </a:rPr>
                  <a:t> logged respondent income from welfare</a:t>
                </a:r>
              </a:p>
              <a:p>
                <a:pPr marL="0" indent="0">
                  <a:buNone/>
                </a:pPr>
                <a14:m>
                  <m:oMath xmlns:m="http://schemas.openxmlformats.org/officeDocument/2006/math">
                    <m:r>
                      <m:rPr>
                        <m:sty m:val="p"/>
                      </m:rPr>
                      <a:rPr lang="en-CA" sz="1800" b="0" i="0" smtClean="0">
                        <a:solidFill>
                          <a:srgbClr val="FF0000"/>
                        </a:solidFill>
                        <a:latin typeface="Cambria Math" panose="02040503050406030204" pitchFamily="18" charset="0"/>
                      </a:rPr>
                      <m:t>logIncSP</m:t>
                    </m:r>
                    <m:r>
                      <a:rPr lang="en-CA" sz="1800" b="0" i="0" smtClean="0">
                        <a:solidFill>
                          <a:srgbClr val="FF0000"/>
                        </a:solidFill>
                        <a:latin typeface="Cambria Math" panose="02040503050406030204" pitchFamily="18" charset="0"/>
                      </a:rPr>
                      <m:t>: </m:t>
                    </m:r>
                  </m:oMath>
                </a14:m>
                <a:r>
                  <a:rPr lang="en-CA" sz="1800" dirty="0">
                    <a:solidFill>
                      <a:srgbClr val="FF0000"/>
                    </a:solidFill>
                    <a:latin typeface="Garamond" panose="02020404030301010803" pitchFamily="18" charset="0"/>
                  </a:rPr>
                  <a:t> logged spousal income from labour</a:t>
                </a:r>
              </a:p>
              <a:p>
                <a:pPr marL="0" indent="0">
                  <a:buNone/>
                </a:pPr>
                <a14:m>
                  <m:oMath xmlns:m="http://schemas.openxmlformats.org/officeDocument/2006/math">
                    <m:r>
                      <m:rPr>
                        <m:sty m:val="p"/>
                      </m:rPr>
                      <a:rPr lang="en-CA" sz="1800" b="0" i="0" smtClean="0">
                        <a:solidFill>
                          <a:srgbClr val="FF00FF"/>
                        </a:solidFill>
                        <a:latin typeface="Cambria Math" panose="02040503050406030204" pitchFamily="18" charset="0"/>
                      </a:rPr>
                      <m:t>SO</m:t>
                    </m:r>
                    <m:r>
                      <a:rPr lang="en-CA" sz="1800" b="0" i="0" smtClean="0">
                        <a:solidFill>
                          <a:srgbClr val="FF00FF"/>
                        </a:solidFill>
                        <a:latin typeface="Cambria Math" panose="02040503050406030204" pitchFamily="18" charset="0"/>
                      </a:rPr>
                      <m:t>:</m:t>
                    </m:r>
                  </m:oMath>
                </a14:m>
                <a:r>
                  <a:rPr lang="en-CA" sz="1800" dirty="0">
                    <a:solidFill>
                      <a:srgbClr val="FF00FF"/>
                    </a:solidFill>
                    <a:latin typeface="Garamond" panose="02020404030301010803" pitchFamily="18" charset="0"/>
                  </a:rPr>
                  <a:t> sexual orientation dummy, =1 if same-sex. </a:t>
                </a:r>
              </a:p>
              <a:p>
                <a:pPr marL="0" indent="0">
                  <a:buNone/>
                </a:pPr>
                <a:r>
                  <a:rPr lang="en-CA" sz="1800" b="1" dirty="0">
                    <a:solidFill>
                      <a:schemeClr val="bg1"/>
                    </a:solidFill>
                    <a:latin typeface="Garamond" panose="02020404030301010803" pitchFamily="18" charset="0"/>
                  </a:rPr>
                  <a:t>X</a:t>
                </a:r>
                <a:r>
                  <a:rPr lang="en-CA" sz="1800" dirty="0">
                    <a:solidFill>
                      <a:schemeClr val="bg1"/>
                    </a:solidFill>
                    <a:latin typeface="Garamond" panose="02020404030301010803" pitchFamily="18" charset="0"/>
                  </a:rPr>
                  <a:t>: vector of control variables: Age, age squared, spouse age, spouse age squared, years of education, spouse years of education, sample year, marital status, race of respondent, hispanic ethnicity, health insurance, birthplace (state), spouse birthplace (state), state of residence, sex, highest degree attained. </a:t>
                </a:r>
              </a:p>
              <a:p>
                <a:pPr marL="0" indent="0">
                  <a:buNone/>
                </a:pPr>
                <a:endParaRPr lang="en-CA" sz="1800" dirty="0">
                  <a:solidFill>
                    <a:srgbClr val="FFC000"/>
                  </a:solidFill>
                  <a:latin typeface="Garamond" panose="02020404030301010803" pitchFamily="18" charset="0"/>
                </a:endParaRPr>
              </a:p>
              <a:p>
                <a:pPr marL="0" indent="0">
                  <a:buNone/>
                </a:pPr>
                <a:endParaRPr lang="en-CA" sz="1800" dirty="0">
                  <a:solidFill>
                    <a:srgbClr val="FFC000"/>
                  </a:solidFill>
                  <a:latin typeface="Garamond" panose="02020404030301010803" pitchFamily="18" charset="0"/>
                </a:endParaRPr>
              </a:p>
              <a:p>
                <a:pPr marL="0" indent="0">
                  <a:buNone/>
                </a:pPr>
                <a:endParaRPr lang="en-CA" sz="1800" dirty="0">
                  <a:solidFill>
                    <a:srgbClr val="FFC000"/>
                  </a:solidFill>
                  <a:latin typeface="Garamond" panose="02020404030301010803" pitchFamily="18" charset="0"/>
                </a:endParaRPr>
              </a:p>
              <a:p>
                <a:pPr marL="0" indent="0">
                  <a:buNone/>
                </a:pPr>
                <a:endParaRPr lang="en-CA" sz="1800" dirty="0">
                  <a:solidFill>
                    <a:srgbClr val="FFC000"/>
                  </a:solidFill>
                  <a:latin typeface="Garamond" panose="02020404030301010803" pitchFamily="18" charset="0"/>
                </a:endParaRPr>
              </a:p>
              <a:p>
                <a:pPr marL="0" indent="0">
                  <a:buNone/>
                </a:pPr>
                <a:endParaRPr lang="en-CA" dirty="0">
                  <a:solidFill>
                    <a:srgbClr val="FFC000"/>
                  </a:solidFill>
                  <a:latin typeface="Garamond" panose="02020404030301010803" pitchFamily="18" charset="0"/>
                </a:endParaRPr>
              </a:p>
              <a:p>
                <a:pPr marL="0" indent="0">
                  <a:buNone/>
                </a:pPr>
                <a:endParaRPr lang="en-CA" sz="1100" dirty="0">
                  <a:solidFill>
                    <a:srgbClr val="FFC000"/>
                  </a:solidFill>
                  <a:latin typeface="Garamond" panose="02020404030301010803" pitchFamily="18" charset="0"/>
                </a:endParaRPr>
              </a:p>
            </p:txBody>
          </p:sp>
        </mc:Choice>
        <mc:Fallback xmlns="">
          <p:sp>
            <p:nvSpPr>
              <p:cNvPr id="3" name="Content Placeholder 2">
                <a:extLst>
                  <a:ext uri="{FF2B5EF4-FFF2-40B4-BE49-F238E27FC236}">
                    <a16:creationId xmlns:a16="http://schemas.microsoft.com/office/drawing/2014/main" id="{3D173496-6DBC-46F1-8AAF-F8931F70A9F0}"/>
                  </a:ext>
                </a:extLst>
              </p:cNvPr>
              <p:cNvSpPr>
                <a:spLocks noGrp="1" noRot="1" noChangeAspect="1" noMove="1" noResize="1" noEditPoints="1" noAdjustHandles="1" noChangeArrowheads="1" noChangeShapeType="1" noTextEdit="1"/>
              </p:cNvSpPr>
              <p:nvPr>
                <p:ph idx="1"/>
              </p:nvPr>
            </p:nvSpPr>
            <p:spPr>
              <a:xfrm>
                <a:off x="152399" y="128587"/>
                <a:ext cx="11972925" cy="6662738"/>
              </a:xfrm>
              <a:blipFill>
                <a:blip r:embed="rId3"/>
                <a:stretch>
                  <a:fillRect l="-1018" t="-1555"/>
                </a:stretch>
              </a:blipFill>
            </p:spPr>
            <p:txBody>
              <a:bodyPr/>
              <a:lstStyle/>
              <a:p>
                <a:r>
                  <a:rPr lang="en-CA">
                    <a:noFill/>
                  </a:rPr>
                  <a:t> </a:t>
                </a:r>
              </a:p>
            </p:txBody>
          </p:sp>
        </mc:Fallback>
      </mc:AlternateContent>
      <p:pic>
        <p:nvPicPr>
          <p:cNvPr id="7" name="Picture 6">
            <a:extLst>
              <a:ext uri="{FF2B5EF4-FFF2-40B4-BE49-F238E27FC236}">
                <a16:creationId xmlns:a16="http://schemas.microsoft.com/office/drawing/2014/main" id="{5CF20FB8-E3BE-4428-B74F-95334A3E6264}"/>
              </a:ext>
            </a:extLst>
          </p:cNvPr>
          <p:cNvPicPr>
            <a:picLocks noChangeAspect="1"/>
          </p:cNvPicPr>
          <p:nvPr/>
        </p:nvPicPr>
        <p:blipFill>
          <a:blip r:embed="rId4"/>
          <a:stretch>
            <a:fillRect/>
          </a:stretch>
        </p:blipFill>
        <p:spPr>
          <a:xfrm>
            <a:off x="6403856" y="242887"/>
            <a:ext cx="3702170" cy="2634037"/>
          </a:xfrm>
          <a:prstGeom prst="rect">
            <a:avLst/>
          </a:prstGeom>
        </p:spPr>
      </p:pic>
      <p:cxnSp>
        <p:nvCxnSpPr>
          <p:cNvPr id="10" name="Straight Connector 9">
            <a:extLst>
              <a:ext uri="{FF2B5EF4-FFF2-40B4-BE49-F238E27FC236}">
                <a16:creationId xmlns:a16="http://schemas.microsoft.com/office/drawing/2014/main" id="{6FD6AB27-F484-4EC2-9981-F2590D96A17D}"/>
              </a:ext>
            </a:extLst>
          </p:cNvPr>
          <p:cNvCxnSpPr/>
          <p:nvPr/>
        </p:nvCxnSpPr>
        <p:spPr>
          <a:xfrm>
            <a:off x="6791325" y="2162175"/>
            <a:ext cx="3238500" cy="0"/>
          </a:xfrm>
          <a:prstGeom prst="line">
            <a:avLst/>
          </a:prstGeom>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C234493-D04F-4061-ABF2-A7565DA1FFF1}"/>
                  </a:ext>
                </a:extLst>
              </p:cNvPr>
              <p:cNvSpPr txBox="1"/>
              <p:nvPr/>
            </p:nvSpPr>
            <p:spPr>
              <a:xfrm>
                <a:off x="6138861" y="3783806"/>
                <a:ext cx="4610099" cy="2031325"/>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CA" sz="1400" dirty="0">
                    <a:solidFill>
                      <a:schemeClr val="bg1"/>
                    </a:solidFill>
                    <a:latin typeface="Garamond" panose="02020404030301010803" pitchFamily="18" charset="0"/>
                  </a:rPr>
                  <a:t>What am i expecting? </a:t>
                </a:r>
              </a:p>
              <a:p>
                <a:pPr marL="342900" indent="-342900">
                  <a:buFont typeface="+mj-lt"/>
                  <a:buAutoNum type="arabicPeriod"/>
                </a:pPr>
                <a:r>
                  <a:rPr lang="en-CA" sz="1400" dirty="0">
                    <a:solidFill>
                      <a:schemeClr val="bg1"/>
                    </a:solidFill>
                    <a:latin typeface="Garamond" panose="02020404030301010803" pitchFamily="18" charset="0"/>
                  </a:rPr>
                  <a:t>Negative value for </a:t>
                </a:r>
                <a14:m>
                  <m:oMath xmlns:m="http://schemas.openxmlformats.org/officeDocument/2006/math">
                    <m:sSub>
                      <m:sSubPr>
                        <m:ctrlPr>
                          <a:rPr lang="en-CA" sz="1400" b="0" i="1" smtClean="0">
                            <a:solidFill>
                              <a:schemeClr val="bg1"/>
                            </a:solidFill>
                            <a:latin typeface="Cambria Math" panose="02040503050406030204" pitchFamily="18" charset="0"/>
                          </a:rPr>
                        </m:ctrlPr>
                      </m:sSubPr>
                      <m:e>
                        <m:r>
                          <a:rPr lang="en-CA" sz="1400" b="0" i="1" smtClean="0">
                            <a:solidFill>
                              <a:schemeClr val="bg1"/>
                            </a:solidFill>
                            <a:latin typeface="Cambria Math" panose="02040503050406030204" pitchFamily="18" charset="0"/>
                          </a:rPr>
                          <m:t>𝛽</m:t>
                        </m:r>
                      </m:e>
                      <m:sub>
                        <m:r>
                          <a:rPr lang="en-CA" sz="1400" b="0" i="1" smtClean="0">
                            <a:solidFill>
                              <a:schemeClr val="bg1"/>
                            </a:solidFill>
                            <a:latin typeface="Cambria Math" panose="02040503050406030204" pitchFamily="18" charset="0"/>
                          </a:rPr>
                          <m:t>5</m:t>
                        </m:r>
                      </m:sub>
                    </m:sSub>
                  </m:oMath>
                </a14:m>
                <a:endParaRPr lang="en-CA" sz="1400" dirty="0">
                  <a:solidFill>
                    <a:schemeClr val="bg1"/>
                  </a:solidFill>
                  <a:latin typeface="Garamond" panose="02020404030301010803" pitchFamily="18" charset="0"/>
                </a:endParaRPr>
              </a:p>
              <a:p>
                <a:pPr marL="342900" indent="-342900">
                  <a:buFont typeface="+mj-lt"/>
                  <a:buAutoNum type="arabicPeriod"/>
                </a:pPr>
                <a:r>
                  <a:rPr lang="en-CA" sz="1400" dirty="0">
                    <a:solidFill>
                      <a:schemeClr val="bg1"/>
                    </a:solidFill>
                    <a:latin typeface="Garamond" panose="02020404030301010803" pitchFamily="18" charset="0"/>
                  </a:rPr>
                  <a:t>Positive value for </a:t>
                </a:r>
                <a14:m>
                  <m:oMath xmlns:m="http://schemas.openxmlformats.org/officeDocument/2006/math">
                    <m:sSub>
                      <m:sSubPr>
                        <m:ctrlPr>
                          <a:rPr lang="en-CA" sz="1400" b="0" i="1" smtClean="0">
                            <a:solidFill>
                              <a:schemeClr val="bg1"/>
                            </a:solidFill>
                            <a:latin typeface="Cambria Math" panose="02040503050406030204" pitchFamily="18" charset="0"/>
                          </a:rPr>
                        </m:ctrlPr>
                      </m:sSubPr>
                      <m:e>
                        <m:r>
                          <a:rPr lang="en-CA" sz="1400" b="0" i="1" smtClean="0">
                            <a:solidFill>
                              <a:schemeClr val="bg1"/>
                            </a:solidFill>
                            <a:latin typeface="Cambria Math" panose="02040503050406030204" pitchFamily="18" charset="0"/>
                          </a:rPr>
                          <m:t>𝛽</m:t>
                        </m:r>
                      </m:e>
                      <m:sub>
                        <m:r>
                          <a:rPr lang="en-CA" sz="1400" b="0" i="1" smtClean="0">
                            <a:solidFill>
                              <a:schemeClr val="bg1"/>
                            </a:solidFill>
                            <a:latin typeface="Cambria Math" panose="02040503050406030204" pitchFamily="18" charset="0"/>
                          </a:rPr>
                          <m:t>4</m:t>
                        </m:r>
                      </m:sub>
                    </m:sSub>
                  </m:oMath>
                </a14:m>
                <a:endParaRPr lang="en-CA" sz="1400" b="0" dirty="0">
                  <a:solidFill>
                    <a:schemeClr val="bg1"/>
                  </a:solidFill>
                  <a:latin typeface="Garamond" panose="02020404030301010803" pitchFamily="18" charset="0"/>
                </a:endParaRPr>
              </a:p>
              <a:p>
                <a:pPr marL="342900" indent="-342900">
                  <a:buFont typeface="+mj-lt"/>
                  <a:buAutoNum type="arabicPeriod"/>
                </a:pPr>
                <a:r>
                  <a:rPr lang="en-CA" sz="1400" dirty="0">
                    <a:solidFill>
                      <a:schemeClr val="bg1"/>
                    </a:solidFill>
                    <a:latin typeface="Garamond" panose="02020404030301010803" pitchFamily="18" charset="0"/>
                  </a:rPr>
                  <a:t>Value for </a:t>
                </a:r>
                <a14:m>
                  <m:oMath xmlns:m="http://schemas.openxmlformats.org/officeDocument/2006/math">
                    <m:sSub>
                      <m:sSubPr>
                        <m:ctrlPr>
                          <a:rPr lang="en-CA" sz="1400" b="0" i="1" smtClean="0">
                            <a:solidFill>
                              <a:schemeClr val="bg1"/>
                            </a:solidFill>
                            <a:latin typeface="Cambria Math" panose="02040503050406030204" pitchFamily="18" charset="0"/>
                          </a:rPr>
                        </m:ctrlPr>
                      </m:sSubPr>
                      <m:e>
                        <m:r>
                          <a:rPr lang="en-CA" sz="1400" b="0" i="1" smtClean="0">
                            <a:solidFill>
                              <a:schemeClr val="bg1"/>
                            </a:solidFill>
                            <a:latin typeface="Cambria Math" panose="02040503050406030204" pitchFamily="18" charset="0"/>
                          </a:rPr>
                          <m:t>𝛽</m:t>
                        </m:r>
                      </m:e>
                      <m:sub>
                        <m:r>
                          <a:rPr lang="en-CA" sz="1400" b="0" i="1" smtClean="0">
                            <a:solidFill>
                              <a:schemeClr val="bg1"/>
                            </a:solidFill>
                            <a:latin typeface="Cambria Math" panose="02040503050406030204" pitchFamily="18" charset="0"/>
                          </a:rPr>
                          <m:t>9</m:t>
                        </m:r>
                      </m:sub>
                    </m:sSub>
                  </m:oMath>
                </a14:m>
                <a:r>
                  <a:rPr lang="en-CA" sz="1400" dirty="0">
                    <a:solidFill>
                      <a:schemeClr val="bg1"/>
                    </a:solidFill>
                    <a:latin typeface="Garamond" panose="02020404030301010803" pitchFamily="18" charset="0"/>
                  </a:rPr>
                  <a:t> such that the predicted censored number of children for SO=0 and SO=1 diverges with increases spousal income. </a:t>
                </a:r>
              </a:p>
              <a:p>
                <a:pPr marL="342900" indent="-342900">
                  <a:buFont typeface="+mj-lt"/>
                  <a:buAutoNum type="arabicPeriod"/>
                </a:pPr>
                <a:r>
                  <a:rPr lang="en-CA" sz="1400" dirty="0">
                    <a:solidFill>
                      <a:schemeClr val="bg1"/>
                    </a:solidFill>
                    <a:latin typeface="Garamond" panose="02020404030301010803" pitchFamily="18" charset="0"/>
                  </a:rPr>
                  <a:t>Value for </a:t>
                </a:r>
                <a14:m>
                  <m:oMath xmlns:m="http://schemas.openxmlformats.org/officeDocument/2006/math">
                    <m:sSub>
                      <m:sSubPr>
                        <m:ctrlPr>
                          <a:rPr lang="en-CA" sz="1400" b="0" i="1" smtClean="0">
                            <a:solidFill>
                              <a:schemeClr val="bg1"/>
                            </a:solidFill>
                            <a:latin typeface="Cambria Math" panose="02040503050406030204" pitchFamily="18" charset="0"/>
                          </a:rPr>
                        </m:ctrlPr>
                      </m:sSubPr>
                      <m:e>
                        <m:r>
                          <a:rPr lang="en-CA" sz="1400" b="0" i="1" smtClean="0">
                            <a:solidFill>
                              <a:schemeClr val="bg1"/>
                            </a:solidFill>
                            <a:latin typeface="Cambria Math" panose="02040503050406030204" pitchFamily="18" charset="0"/>
                          </a:rPr>
                          <m:t>𝛽</m:t>
                        </m:r>
                      </m:e>
                      <m:sub>
                        <m:r>
                          <a:rPr lang="en-CA" sz="1400" b="0" i="1" smtClean="0">
                            <a:solidFill>
                              <a:schemeClr val="bg1"/>
                            </a:solidFill>
                            <a:latin typeface="Cambria Math" panose="02040503050406030204" pitchFamily="18" charset="0"/>
                          </a:rPr>
                          <m:t>6</m:t>
                        </m:r>
                      </m:sub>
                    </m:sSub>
                  </m:oMath>
                </a14:m>
                <a:r>
                  <a:rPr lang="en-CA" sz="1400" dirty="0">
                    <a:solidFill>
                      <a:schemeClr val="bg1"/>
                    </a:solidFill>
                    <a:latin typeface="Garamond" panose="02020404030301010803" pitchFamily="18" charset="0"/>
                  </a:rPr>
                  <a:t> such that the predicted censored number of children for SO=0 and SO=1 diverges with increased respondent income. </a:t>
                </a:r>
              </a:p>
            </p:txBody>
          </p:sp>
        </mc:Choice>
        <mc:Fallback xmlns="">
          <p:sp>
            <p:nvSpPr>
              <p:cNvPr id="11" name="TextBox 10">
                <a:extLst>
                  <a:ext uri="{FF2B5EF4-FFF2-40B4-BE49-F238E27FC236}">
                    <a16:creationId xmlns:a16="http://schemas.microsoft.com/office/drawing/2014/main" id="{FC234493-D04F-4061-ABF2-A7565DA1FFF1}"/>
                  </a:ext>
                </a:extLst>
              </p:cNvPr>
              <p:cNvSpPr txBox="1">
                <a:spLocks noRot="1" noChangeAspect="1" noMove="1" noResize="1" noEditPoints="1" noAdjustHandles="1" noChangeArrowheads="1" noChangeShapeType="1" noTextEdit="1"/>
              </p:cNvSpPr>
              <p:nvPr/>
            </p:nvSpPr>
            <p:spPr>
              <a:xfrm>
                <a:off x="6138861" y="3783806"/>
                <a:ext cx="4610099" cy="2031325"/>
              </a:xfrm>
              <a:prstGeom prst="rect">
                <a:avLst/>
              </a:prstGeom>
              <a:blipFill>
                <a:blip r:embed="rId5"/>
                <a:stretch>
                  <a:fillRect l="-397" t="-601" b="-2102"/>
                </a:stretch>
              </a:blipFill>
              <a:ln>
                <a:noFill/>
              </a:ln>
            </p:spPr>
            <p:txBody>
              <a:bodyPr/>
              <a:lstStyle/>
              <a:p>
                <a:r>
                  <a:rPr lang="en-CA">
                    <a:noFill/>
                  </a:rPr>
                  <a:t> </a:t>
                </a:r>
              </a:p>
            </p:txBody>
          </p:sp>
        </mc:Fallback>
      </mc:AlternateContent>
    </p:spTree>
    <p:extLst>
      <p:ext uri="{BB962C8B-B14F-4D97-AF65-F5344CB8AC3E}">
        <p14:creationId xmlns:p14="http://schemas.microsoft.com/office/powerpoint/2010/main" val="110039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167885-79E8-4EE3-8529-943C37F0C9D4}"/>
                  </a:ext>
                </a:extLst>
              </p:cNvPr>
              <p:cNvSpPr>
                <a:spLocks noGrp="1"/>
              </p:cNvSpPr>
              <p:nvPr>
                <p:ph idx="1"/>
              </p:nvPr>
            </p:nvSpPr>
            <p:spPr>
              <a:xfrm>
                <a:off x="314325" y="323850"/>
                <a:ext cx="11639550" cy="5853113"/>
              </a:xfrm>
            </p:spPr>
            <p:txBody>
              <a:bodyPr>
                <a:normAutofit/>
              </a:bodyPr>
              <a:lstStyle/>
              <a:p>
                <a:pPr marL="0" indent="0">
                  <a:buNone/>
                </a:pPr>
                <a:r>
                  <a:rPr lang="en-CA" dirty="0">
                    <a:solidFill>
                      <a:srgbClr val="FFC000"/>
                    </a:solidFill>
                    <a:latin typeface="Garamond" panose="02020404030301010803" pitchFamily="18" charset="0"/>
                  </a:rPr>
                  <a:t>Key Regression Results: </a:t>
                </a:r>
              </a:p>
              <a:p>
                <a:pPr marL="0" indent="0">
                  <a:buNone/>
                </a:pPr>
                <a:endParaRPr lang="en-CA" dirty="0">
                  <a:solidFill>
                    <a:srgbClr val="FFC000"/>
                  </a:solidFill>
                  <a:latin typeface="Garamond" panose="02020404030301010803"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CA" sz="18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CA"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accPr>
                            <m:e>
                              <m:r>
                                <m:rPr>
                                  <m:sty m:val="p"/>
                                </m:rPr>
                                <a:rPr lang="en-CA"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NChildren</m:t>
                              </m:r>
                            </m:e>
                          </m:acc>
                        </m:e>
                        <m:sub>
                          <m:r>
                            <m:rPr>
                              <m:sty m:val="p"/>
                            </m:rPr>
                            <a:rPr lang="en-CA"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i</m:t>
                          </m:r>
                        </m:sub>
                      </m:sSub>
                      <m:r>
                        <a:rPr lang="en-CA" sz="180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CA" sz="1800" i="1" smtClean="0">
                          <a:solidFill>
                            <a:srgbClr val="92D05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CA" sz="1800">
                          <a:solidFill>
                            <a:srgbClr val="92D050"/>
                          </a:solidFill>
                          <a:effectLst/>
                          <a:latin typeface="Cambria Math" panose="02040503050406030204" pitchFamily="18" charset="0"/>
                          <a:ea typeface="Times New Roman" panose="02020603050405020304" pitchFamily="18" charset="0"/>
                          <a:cs typeface="Times New Roman" panose="02020603050405020304" pitchFamily="18" charset="0"/>
                        </a:rPr>
                        <m:t>8.448</m:t>
                      </m:r>
                      <m:r>
                        <a:rPr lang="en-CA"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CA" sz="1800" smtClean="0">
                          <a:solidFill>
                            <a:srgbClr val="92D050"/>
                          </a:solidFill>
                          <a:effectLst/>
                          <a:latin typeface="Cambria Math" panose="02040503050406030204" pitchFamily="18" charset="0"/>
                          <a:ea typeface="Calibri" panose="020F0502020204030204" pitchFamily="34" charset="0"/>
                          <a:cs typeface="Times New Roman" panose="02020603050405020304" pitchFamily="18" charset="0"/>
                        </a:rPr>
                        <m:t>0.078</m:t>
                      </m:r>
                      <m:r>
                        <m:rPr>
                          <m:sty m:val="p"/>
                        </m:rPr>
                        <a:rPr lang="en-CA" sz="1800" smtClean="0">
                          <a:solidFill>
                            <a:srgbClr val="92D050"/>
                          </a:solidFill>
                          <a:effectLst/>
                          <a:latin typeface="Cambria Math" panose="02040503050406030204" pitchFamily="18" charset="0"/>
                          <a:ea typeface="Calibri" panose="020F0502020204030204" pitchFamily="34" charset="0"/>
                          <a:cs typeface="Times New Roman" panose="02020603050405020304" pitchFamily="18" charset="0"/>
                        </a:rPr>
                        <m:t>log</m:t>
                      </m:r>
                      <m:sSub>
                        <m:sSubPr>
                          <m:ctrlPr>
                            <a:rPr lang="en-CA" sz="1800" i="1">
                              <a:solidFill>
                                <a:srgbClr val="92D050"/>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CA" sz="1800">
                              <a:solidFill>
                                <a:srgbClr val="92D050"/>
                              </a:solidFill>
                              <a:effectLst/>
                              <a:latin typeface="Cambria Math" panose="02040503050406030204" pitchFamily="18" charset="0"/>
                              <a:ea typeface="Calibri" panose="020F0502020204030204" pitchFamily="34" charset="0"/>
                              <a:cs typeface="Times New Roman" panose="02020603050405020304" pitchFamily="18" charset="0"/>
                            </a:rPr>
                            <m:t>IncW</m:t>
                          </m:r>
                        </m:e>
                        <m:sub>
                          <m:r>
                            <m:rPr>
                              <m:sty m:val="p"/>
                            </m:rPr>
                            <a:rPr lang="en-CA" sz="1800">
                              <a:solidFill>
                                <a:srgbClr val="92D050"/>
                              </a:solidFill>
                              <a:effectLst/>
                              <a:latin typeface="Cambria Math" panose="02040503050406030204" pitchFamily="18" charset="0"/>
                              <a:ea typeface="Calibri" panose="020F0502020204030204" pitchFamily="34" charset="0"/>
                              <a:cs typeface="Times New Roman" panose="02020603050405020304" pitchFamily="18" charset="0"/>
                            </a:rPr>
                            <m:t>i</m:t>
                          </m:r>
                        </m:sub>
                      </m:sSub>
                      <m:r>
                        <a:rPr lang="en-CA"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CA" sz="1800" smtClean="0">
                          <a:solidFill>
                            <a:srgbClr val="FF4343"/>
                          </a:solidFill>
                          <a:effectLst/>
                          <a:latin typeface="Cambria Math" panose="02040503050406030204" pitchFamily="18" charset="0"/>
                          <a:ea typeface="Calibri" panose="020F0502020204030204" pitchFamily="34" charset="0"/>
                          <a:cs typeface="Times New Roman" panose="02020603050405020304" pitchFamily="18" charset="0"/>
                        </a:rPr>
                        <m:t>0.021</m:t>
                      </m:r>
                      <m:r>
                        <m:rPr>
                          <m:sty m:val="p"/>
                        </m:rPr>
                        <a:rPr lang="en-CA" sz="1800" smtClean="0">
                          <a:solidFill>
                            <a:srgbClr val="FF4343"/>
                          </a:solidFill>
                          <a:effectLst/>
                          <a:latin typeface="Cambria Math" panose="02040503050406030204" pitchFamily="18" charset="0"/>
                          <a:ea typeface="Calibri" panose="020F0502020204030204" pitchFamily="34" charset="0"/>
                          <a:cs typeface="Times New Roman" panose="02020603050405020304" pitchFamily="18" charset="0"/>
                        </a:rPr>
                        <m:t>log</m:t>
                      </m:r>
                      <m:sSub>
                        <m:sSubPr>
                          <m:ctrlPr>
                            <a:rPr lang="en-CA" sz="1800" i="1">
                              <a:solidFill>
                                <a:srgbClr val="FF4343"/>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CA" sz="1800">
                              <a:solidFill>
                                <a:srgbClr val="FF4343"/>
                              </a:solidFill>
                              <a:effectLst/>
                              <a:latin typeface="Cambria Math" panose="02040503050406030204" pitchFamily="18" charset="0"/>
                              <a:ea typeface="Calibri" panose="020F0502020204030204" pitchFamily="34" charset="0"/>
                              <a:cs typeface="Times New Roman" panose="02020603050405020304" pitchFamily="18" charset="0"/>
                            </a:rPr>
                            <m:t>IncInv</m:t>
                          </m:r>
                        </m:e>
                        <m:sub>
                          <m:r>
                            <m:rPr>
                              <m:sty m:val="p"/>
                            </m:rPr>
                            <a:rPr lang="en-CA" sz="1800">
                              <a:solidFill>
                                <a:srgbClr val="FF4343"/>
                              </a:solidFill>
                              <a:effectLst/>
                              <a:latin typeface="Cambria Math" panose="02040503050406030204" pitchFamily="18" charset="0"/>
                              <a:ea typeface="Calibri" panose="020F0502020204030204" pitchFamily="34" charset="0"/>
                              <a:cs typeface="Times New Roman" panose="02020603050405020304" pitchFamily="18" charset="0"/>
                            </a:rPr>
                            <m:t>i</m:t>
                          </m:r>
                        </m:sub>
                      </m:sSub>
                      <m:r>
                        <a:rPr lang="en-CA"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CA" sz="1800" i="1" smtClean="0">
                          <a:solidFill>
                            <a:srgbClr val="92D050"/>
                          </a:solidFill>
                          <a:effectLst/>
                          <a:latin typeface="Cambria Math" panose="02040503050406030204" pitchFamily="18" charset="0"/>
                          <a:ea typeface="Calibri" panose="020F0502020204030204" pitchFamily="34" charset="0"/>
                          <a:cs typeface="Times New Roman" panose="02020603050405020304" pitchFamily="18" charset="0"/>
                        </a:rPr>
                        <m:t>0.067</m:t>
                      </m:r>
                      <m:r>
                        <m:rPr>
                          <m:sty m:val="p"/>
                        </m:rPr>
                        <a:rPr lang="en-CA" sz="1800">
                          <a:solidFill>
                            <a:srgbClr val="92D050"/>
                          </a:solidFill>
                          <a:effectLst/>
                          <a:latin typeface="Cambria Math" panose="02040503050406030204" pitchFamily="18" charset="0"/>
                          <a:ea typeface="Calibri" panose="020F0502020204030204" pitchFamily="34" charset="0"/>
                          <a:cs typeface="Times New Roman" panose="02020603050405020304" pitchFamily="18" charset="0"/>
                        </a:rPr>
                        <m:t>logIncWelf</m:t>
                      </m:r>
                      <m:r>
                        <a:rPr lang="en-CA"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CA" sz="1800" i="1" smtClean="0">
                          <a:solidFill>
                            <a:srgbClr val="92D050"/>
                          </a:solidFill>
                          <a:effectLst/>
                          <a:latin typeface="Cambria Math" panose="02040503050406030204" pitchFamily="18" charset="0"/>
                          <a:ea typeface="Calibri" panose="020F0502020204030204" pitchFamily="34" charset="0"/>
                          <a:cs typeface="Times New Roman" panose="02020603050405020304" pitchFamily="18" charset="0"/>
                        </a:rPr>
                        <m:t>0.040</m:t>
                      </m:r>
                      <m:r>
                        <m:rPr>
                          <m:sty m:val="p"/>
                        </m:rPr>
                        <a:rPr lang="en-CA" sz="1800">
                          <a:solidFill>
                            <a:srgbClr val="92D050"/>
                          </a:solidFill>
                          <a:effectLst/>
                          <a:latin typeface="Cambria Math" panose="02040503050406030204" pitchFamily="18" charset="0"/>
                          <a:ea typeface="Calibri" panose="020F0502020204030204" pitchFamily="34" charset="0"/>
                          <a:cs typeface="Times New Roman" panose="02020603050405020304" pitchFamily="18" charset="0"/>
                        </a:rPr>
                        <m:t>logIncSP</m:t>
                      </m:r>
                      <m:r>
                        <a:rPr lang="en-CA"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CA" sz="1800" i="1" smtClean="0">
                          <a:solidFill>
                            <a:srgbClr val="FF4343"/>
                          </a:solidFill>
                          <a:effectLst/>
                          <a:latin typeface="Cambria Math" panose="02040503050406030204" pitchFamily="18" charset="0"/>
                          <a:ea typeface="Calibri" panose="020F0502020204030204" pitchFamily="34" charset="0"/>
                          <a:cs typeface="Times New Roman" panose="02020603050405020304" pitchFamily="18" charset="0"/>
                        </a:rPr>
                        <m:t>0.164</m:t>
                      </m:r>
                      <m:sSub>
                        <m:sSubPr>
                          <m:ctrlPr>
                            <a:rPr lang="en-CA" sz="1800" i="1">
                              <a:solidFill>
                                <a:srgbClr val="FF4343"/>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CA" sz="1800">
                              <a:solidFill>
                                <a:srgbClr val="FF4343"/>
                              </a:solidFill>
                              <a:effectLst/>
                              <a:latin typeface="Cambria Math" panose="02040503050406030204" pitchFamily="18" charset="0"/>
                              <a:ea typeface="Calibri" panose="020F0502020204030204" pitchFamily="34" charset="0"/>
                              <a:cs typeface="Times New Roman" panose="02020603050405020304" pitchFamily="18" charset="0"/>
                            </a:rPr>
                            <m:t>SO</m:t>
                          </m:r>
                        </m:e>
                        <m:sub>
                          <m:r>
                            <m:rPr>
                              <m:sty m:val="p"/>
                            </m:rPr>
                            <a:rPr lang="en-CA" sz="1800">
                              <a:solidFill>
                                <a:srgbClr val="FF4343"/>
                              </a:solidFill>
                              <a:effectLst/>
                              <a:latin typeface="Cambria Math" panose="02040503050406030204" pitchFamily="18" charset="0"/>
                              <a:ea typeface="Calibri" panose="020F0502020204030204" pitchFamily="34" charset="0"/>
                              <a:cs typeface="Times New Roman" panose="02020603050405020304" pitchFamily="18" charset="0"/>
                            </a:rPr>
                            <m:t>i</m:t>
                          </m:r>
                        </m:sub>
                      </m:sSub>
                      <m:r>
                        <a:rPr lang="en-CA"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CA" sz="1800" smtClean="0">
                          <a:solidFill>
                            <a:srgbClr val="FFC000"/>
                          </a:solidFill>
                          <a:effectLst/>
                          <a:latin typeface="Cambria Math" panose="02040503050406030204" pitchFamily="18" charset="0"/>
                          <a:ea typeface="Calibri" panose="020F0502020204030204" pitchFamily="34" charset="0"/>
                          <a:cs typeface="Times New Roman" panose="02020603050405020304" pitchFamily="18" charset="0"/>
                        </a:rPr>
                        <m:t>0.012</m:t>
                      </m:r>
                      <m:sSub>
                        <m:sSubPr>
                          <m:ctrlPr>
                            <a:rPr lang="en-CA" sz="1800" i="1">
                              <a:solidFill>
                                <a:srgbClr val="FFC000"/>
                              </a:solidFill>
                              <a:effectLst/>
                              <a:latin typeface="Cambria Math" panose="02040503050406030204" pitchFamily="18" charset="0"/>
                              <a:ea typeface="Calibri" panose="020F0502020204030204" pitchFamily="34" charset="0"/>
                              <a:cs typeface="Times New Roman" panose="02020603050405020304" pitchFamily="18" charset="0"/>
                            </a:rPr>
                          </m:ctrlPr>
                        </m:sSubPr>
                        <m:e>
                          <m:d>
                            <m:dPr>
                              <m:ctrlPr>
                                <a:rPr lang="en-CA" sz="1800" i="1">
                                  <a:solidFill>
                                    <a:srgbClr val="FFC000"/>
                                  </a:solidFill>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CA" sz="1800">
                                  <a:solidFill>
                                    <a:srgbClr val="FFC000"/>
                                  </a:solidFill>
                                  <a:effectLst/>
                                  <a:latin typeface="Cambria Math" panose="02040503050406030204" pitchFamily="18" charset="0"/>
                                  <a:ea typeface="Calibri" panose="020F0502020204030204" pitchFamily="34" charset="0"/>
                                  <a:cs typeface="Times New Roman" panose="02020603050405020304" pitchFamily="18" charset="0"/>
                                </a:rPr>
                                <m:t>SO</m:t>
                              </m:r>
                              <m:r>
                                <a:rPr lang="en-CA" sz="1800">
                                  <a:solidFill>
                                    <a:srgbClr val="FFC000"/>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CA" sz="1800">
                                  <a:solidFill>
                                    <a:srgbClr val="FFC000"/>
                                  </a:solidFill>
                                  <a:effectLst/>
                                  <a:latin typeface="Cambria Math" panose="02040503050406030204" pitchFamily="18" charset="0"/>
                                  <a:ea typeface="Calibri" panose="020F0502020204030204" pitchFamily="34" charset="0"/>
                                  <a:cs typeface="Times New Roman" panose="02020603050405020304" pitchFamily="18" charset="0"/>
                                </a:rPr>
                                <m:t>logIncW</m:t>
                              </m:r>
                            </m:e>
                          </m:d>
                        </m:e>
                        <m:sub>
                          <m:r>
                            <m:rPr>
                              <m:sty m:val="p"/>
                            </m:rPr>
                            <a:rPr lang="en-CA" sz="1800">
                              <a:solidFill>
                                <a:srgbClr val="FFC000"/>
                              </a:solidFill>
                              <a:effectLst/>
                              <a:latin typeface="Cambria Math" panose="02040503050406030204" pitchFamily="18" charset="0"/>
                              <a:ea typeface="Calibri" panose="020F0502020204030204" pitchFamily="34" charset="0"/>
                              <a:cs typeface="Times New Roman" panose="02020603050405020304" pitchFamily="18" charset="0"/>
                            </a:rPr>
                            <m:t>i</m:t>
                          </m:r>
                        </m:sub>
                      </m:sSub>
                      <m:r>
                        <a:rPr lang="en-CA"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CA" sz="1800" smtClean="0">
                          <a:solidFill>
                            <a:srgbClr val="FF4343"/>
                          </a:solidFill>
                          <a:effectLst/>
                          <a:latin typeface="Cambria Math" panose="02040503050406030204" pitchFamily="18" charset="0"/>
                          <a:ea typeface="Calibri" panose="020F0502020204030204" pitchFamily="34" charset="0"/>
                          <a:cs typeface="Times New Roman" panose="02020603050405020304" pitchFamily="18" charset="0"/>
                        </a:rPr>
                        <m:t>0.0.098</m:t>
                      </m:r>
                      <m:d>
                        <m:dPr>
                          <m:ctrlPr>
                            <a:rPr lang="en-CA" sz="1800" i="1">
                              <a:solidFill>
                                <a:srgbClr val="FF4343"/>
                              </a:solidFill>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CA" sz="1800">
                              <a:solidFill>
                                <a:srgbClr val="FF4343"/>
                              </a:solidFill>
                              <a:effectLst/>
                              <a:latin typeface="Cambria Math" panose="02040503050406030204" pitchFamily="18" charset="0"/>
                              <a:ea typeface="Calibri" panose="020F0502020204030204" pitchFamily="34" charset="0"/>
                              <a:cs typeface="Times New Roman" panose="02020603050405020304" pitchFamily="18" charset="0"/>
                            </a:rPr>
                            <m:t>SO</m:t>
                          </m:r>
                          <m:r>
                            <a:rPr lang="en-CA" sz="1800">
                              <a:solidFill>
                                <a:srgbClr val="FF4343"/>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CA" sz="1800">
                              <a:solidFill>
                                <a:srgbClr val="FF4343"/>
                              </a:solidFill>
                              <a:effectLst/>
                              <a:latin typeface="Cambria Math" panose="02040503050406030204" pitchFamily="18" charset="0"/>
                              <a:ea typeface="Calibri" panose="020F0502020204030204" pitchFamily="34" charset="0"/>
                              <a:cs typeface="Times New Roman" panose="02020603050405020304" pitchFamily="18" charset="0"/>
                            </a:rPr>
                            <m:t>logIncInv</m:t>
                          </m:r>
                        </m:e>
                      </m:d>
                      <m:r>
                        <a:rPr lang="en-CA"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CA" sz="1800" smtClean="0">
                          <a:solidFill>
                            <a:srgbClr val="FF4343"/>
                          </a:solidFill>
                          <a:effectLst/>
                          <a:latin typeface="Cambria Math" panose="02040503050406030204" pitchFamily="18" charset="0"/>
                          <a:ea typeface="Calibri" panose="020F0502020204030204" pitchFamily="34" charset="0"/>
                          <a:cs typeface="Times New Roman" panose="02020603050405020304" pitchFamily="18" charset="0"/>
                        </a:rPr>
                        <m:t>0.012</m:t>
                      </m:r>
                      <m:d>
                        <m:dPr>
                          <m:ctrlPr>
                            <a:rPr lang="en-CA" sz="1800" i="1">
                              <a:solidFill>
                                <a:srgbClr val="FF4343"/>
                              </a:solidFill>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CA" sz="1800">
                              <a:solidFill>
                                <a:srgbClr val="FF4343"/>
                              </a:solidFill>
                              <a:effectLst/>
                              <a:latin typeface="Cambria Math" panose="02040503050406030204" pitchFamily="18" charset="0"/>
                              <a:ea typeface="Calibri" panose="020F0502020204030204" pitchFamily="34" charset="0"/>
                              <a:cs typeface="Times New Roman" panose="02020603050405020304" pitchFamily="18" charset="0"/>
                            </a:rPr>
                            <m:t>SO</m:t>
                          </m:r>
                          <m:r>
                            <a:rPr lang="en-CA" sz="1800">
                              <a:solidFill>
                                <a:srgbClr val="FF4343"/>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CA" sz="1800">
                              <a:solidFill>
                                <a:srgbClr val="FF4343"/>
                              </a:solidFill>
                              <a:effectLst/>
                              <a:latin typeface="Cambria Math" panose="02040503050406030204" pitchFamily="18" charset="0"/>
                              <a:ea typeface="Calibri" panose="020F0502020204030204" pitchFamily="34" charset="0"/>
                              <a:cs typeface="Times New Roman" panose="02020603050405020304" pitchFamily="18" charset="0"/>
                            </a:rPr>
                            <m:t>logIncWelf</m:t>
                          </m:r>
                        </m:e>
                      </m:d>
                      <m:r>
                        <a:rPr lang="en-CA"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CA" sz="1800" smtClean="0">
                          <a:solidFill>
                            <a:srgbClr val="92D050"/>
                          </a:solidFill>
                          <a:effectLst/>
                          <a:latin typeface="Cambria Math" panose="02040503050406030204" pitchFamily="18" charset="0"/>
                          <a:ea typeface="Calibri" panose="020F0502020204030204" pitchFamily="34" charset="0"/>
                          <a:cs typeface="Times New Roman" panose="02020603050405020304" pitchFamily="18" charset="0"/>
                        </a:rPr>
                        <m:t>0.0.051</m:t>
                      </m:r>
                      <m:d>
                        <m:dPr>
                          <m:ctrlPr>
                            <a:rPr lang="en-CA" sz="1800" i="1">
                              <a:solidFill>
                                <a:srgbClr val="92D050"/>
                              </a:solidFill>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CA" sz="1800">
                              <a:solidFill>
                                <a:srgbClr val="92D050"/>
                              </a:solidFill>
                              <a:effectLst/>
                              <a:latin typeface="Cambria Math" panose="02040503050406030204" pitchFamily="18" charset="0"/>
                              <a:ea typeface="Calibri" panose="020F0502020204030204" pitchFamily="34" charset="0"/>
                              <a:cs typeface="Times New Roman" panose="02020603050405020304" pitchFamily="18" charset="0"/>
                            </a:rPr>
                            <m:t>SO</m:t>
                          </m:r>
                          <m:r>
                            <a:rPr lang="en-CA" sz="1800">
                              <a:solidFill>
                                <a:srgbClr val="92D050"/>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CA" sz="1800">
                              <a:solidFill>
                                <a:srgbClr val="92D050"/>
                              </a:solidFill>
                              <a:effectLst/>
                              <a:latin typeface="Cambria Math" panose="02040503050406030204" pitchFamily="18" charset="0"/>
                              <a:ea typeface="Calibri" panose="020F0502020204030204" pitchFamily="34" charset="0"/>
                              <a:cs typeface="Times New Roman" panose="02020603050405020304" pitchFamily="18" charset="0"/>
                            </a:rPr>
                            <m:t>logIncSP</m:t>
                          </m:r>
                        </m:e>
                      </m:d>
                      <m:r>
                        <a:rPr lang="en-CA"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CA"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CA" sz="1800" b="1"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CA" sz="1800" b="1"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𝛃</m:t>
                              </m:r>
                            </m:e>
                          </m:acc>
                        </m:e>
                        <m:sub>
                          <m:r>
                            <m:rPr>
                              <m:sty m:val="p"/>
                            </m:rPr>
                            <a:rPr lang="en-CA"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k</m:t>
                          </m:r>
                        </m:sub>
                      </m:sSub>
                      <m:sSub>
                        <m:sSubPr>
                          <m:ctrlPr>
                            <a:rPr lang="en-CA"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CA" sz="1800" b="1"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𝐗</m:t>
                          </m:r>
                        </m:e>
                        <m:sub>
                          <m:r>
                            <m:rPr>
                              <m:sty m:val="p"/>
                            </m:rPr>
                            <a:rPr lang="en-CA" sz="18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i</m:t>
                          </m:r>
                        </m:sub>
                      </m:sSub>
                    </m:oMath>
                  </m:oMathPara>
                </a14:m>
                <a:endParaRPr lang="en-CA"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dirty="0">
                  <a:solidFill>
                    <a:srgbClr val="FFC000"/>
                  </a:solidFill>
                  <a:latin typeface="Garamond" panose="02020404030301010803" pitchFamily="18" charset="0"/>
                </a:endParaRPr>
              </a:p>
            </p:txBody>
          </p:sp>
        </mc:Choice>
        <mc:Fallback xmlns="">
          <p:sp>
            <p:nvSpPr>
              <p:cNvPr id="3" name="Content Placeholder 2">
                <a:extLst>
                  <a:ext uri="{FF2B5EF4-FFF2-40B4-BE49-F238E27FC236}">
                    <a16:creationId xmlns:a16="http://schemas.microsoft.com/office/drawing/2014/main" id="{8B167885-79E8-4EE3-8529-943C37F0C9D4}"/>
                  </a:ext>
                </a:extLst>
              </p:cNvPr>
              <p:cNvSpPr>
                <a:spLocks noGrp="1" noRot="1" noChangeAspect="1" noMove="1" noResize="1" noEditPoints="1" noAdjustHandles="1" noChangeArrowheads="1" noChangeShapeType="1" noTextEdit="1"/>
              </p:cNvSpPr>
              <p:nvPr>
                <p:ph idx="1"/>
              </p:nvPr>
            </p:nvSpPr>
            <p:spPr>
              <a:xfrm>
                <a:off x="314325" y="323850"/>
                <a:ext cx="11639550" cy="5853113"/>
              </a:xfrm>
              <a:blipFill>
                <a:blip r:embed="rId3"/>
                <a:stretch>
                  <a:fillRect l="-1100" t="-177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3678FBAE-5267-485C-92AA-78B580756FEC}"/>
                  </a:ext>
                </a:extLst>
              </p:cNvPr>
              <p:cNvGraphicFramePr>
                <a:graphicFrameLocks noGrp="1"/>
              </p:cNvGraphicFramePr>
              <p:nvPr>
                <p:extLst>
                  <p:ext uri="{D42A27DB-BD31-4B8C-83A1-F6EECF244321}">
                    <p14:modId xmlns:p14="http://schemas.microsoft.com/office/powerpoint/2010/main" val="3833529385"/>
                  </p:ext>
                </p:extLst>
              </p:nvPr>
            </p:nvGraphicFramePr>
            <p:xfrm>
              <a:off x="2028024" y="2290465"/>
              <a:ext cx="7552055" cy="2277069"/>
            </p:xfrm>
            <a:graphic>
              <a:graphicData uri="http://schemas.openxmlformats.org/drawingml/2006/table">
                <a:tbl>
                  <a:tblPr firstRow="1" firstCol="1" bandRow="1">
                    <a:tableStyleId>{0505E3EF-67EA-436B-97B2-0124C06EBD24}</a:tableStyleId>
                  </a:tblPr>
                  <a:tblGrid>
                    <a:gridCol w="2603165">
                      <a:extLst>
                        <a:ext uri="{9D8B030D-6E8A-4147-A177-3AD203B41FA5}">
                          <a16:colId xmlns:a16="http://schemas.microsoft.com/office/drawing/2014/main" val="666218613"/>
                        </a:ext>
                      </a:extLst>
                    </a:gridCol>
                    <a:gridCol w="2603165">
                      <a:extLst>
                        <a:ext uri="{9D8B030D-6E8A-4147-A177-3AD203B41FA5}">
                          <a16:colId xmlns:a16="http://schemas.microsoft.com/office/drawing/2014/main" val="904221498"/>
                        </a:ext>
                      </a:extLst>
                    </a:gridCol>
                    <a:gridCol w="2345725">
                      <a:extLst>
                        <a:ext uri="{9D8B030D-6E8A-4147-A177-3AD203B41FA5}">
                          <a16:colId xmlns:a16="http://schemas.microsoft.com/office/drawing/2014/main" val="1473806768"/>
                        </a:ext>
                      </a:extLst>
                    </a:gridCol>
                  </a:tblGrid>
                  <a:tr h="235692">
                    <a:tc rowSpan="2">
                      <a:txBody>
                        <a:bodyPr/>
                        <a:lstStyle/>
                        <a:p>
                          <a:pPr marL="20955" indent="20955" algn="ctr">
                            <a:lnSpc>
                              <a:spcPct val="107000"/>
                            </a:lnSpc>
                            <a:spcAft>
                              <a:spcPts val="800"/>
                            </a:spcAft>
                          </a:pPr>
                          <a:r>
                            <a:rPr lang="en-CA" sz="1400" dirty="0">
                              <a:effectLst/>
                              <a:latin typeface="Garamond" panose="02020404030301010803" pitchFamily="18" charset="0"/>
                            </a:rPr>
                            <a:t> </a:t>
                          </a:r>
                        </a:p>
                        <a:p>
                          <a:pPr marL="20955" indent="20955" algn="ctr">
                            <a:lnSpc>
                              <a:spcPct val="107000"/>
                            </a:lnSpc>
                            <a:spcAft>
                              <a:spcPts val="800"/>
                            </a:spcAft>
                          </a:pPr>
                          <a:r>
                            <a:rPr lang="en-CA" sz="1400" dirty="0">
                              <a:effectLst/>
                              <a:latin typeface="Garamond" panose="02020404030301010803" pitchFamily="18" charset="0"/>
                            </a:rPr>
                            <a:t>Variable</a:t>
                          </a:r>
                          <a:endParaRPr lang="en-CA" sz="1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gridSpan="2">
                      <a:txBody>
                        <a:bodyPr/>
                        <a:lstStyle/>
                        <a:p>
                          <a:pPr marL="20955" indent="20955" algn="ctr">
                            <a:lnSpc>
                              <a:spcPct val="107000"/>
                            </a:lnSpc>
                            <a:spcAft>
                              <a:spcPts val="800"/>
                            </a:spcAft>
                          </a:pPr>
                          <a:r>
                            <a:rPr lang="en-CA" sz="1400">
                              <a:effectLst/>
                              <a:latin typeface="Garamond" panose="02020404030301010803" pitchFamily="18" charset="0"/>
                            </a:rPr>
                            <a:t>Marginal Effect of a 1% increase in the variable on Number of Children</a:t>
                          </a:r>
                          <a:endParaRPr lang="en-CA" sz="14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CA"/>
                        </a:p>
                      </a:txBody>
                      <a:tcPr/>
                    </a:tc>
                    <a:extLst>
                      <a:ext uri="{0D108BD9-81ED-4DB2-BD59-A6C34878D82A}">
                        <a16:rowId xmlns:a16="http://schemas.microsoft.com/office/drawing/2014/main" val="2776052008"/>
                      </a:ext>
                    </a:extLst>
                  </a:tr>
                  <a:tr h="358684">
                    <a:tc vMerge="1">
                      <a:txBody>
                        <a:bodyPr/>
                        <a:lstStyle/>
                        <a:p>
                          <a:endParaRPr lang="en-CA"/>
                        </a:p>
                      </a:txBody>
                      <a:tcPr/>
                    </a:tc>
                    <a:tc>
                      <a:txBody>
                        <a:bodyPr/>
                        <a:lstStyle/>
                        <a:p>
                          <a:pPr marL="20955" indent="20955" algn="ctr">
                            <a:lnSpc>
                              <a:spcPct val="107000"/>
                            </a:lnSpc>
                            <a:spcAft>
                              <a:spcPts val="800"/>
                            </a:spcAft>
                          </a:pPr>
                          <a:r>
                            <a:rPr lang="en-CA" sz="1400" dirty="0">
                              <a:effectLst/>
                              <a:latin typeface="Garamond" panose="02020404030301010803" pitchFamily="18" charset="0"/>
                            </a:rPr>
                            <a:t>For Same-Sex Couples</a:t>
                          </a:r>
                          <a:endParaRPr lang="en-CA" sz="1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0955" indent="20955" algn="ctr">
                            <a:lnSpc>
                              <a:spcPct val="107000"/>
                            </a:lnSpc>
                            <a:spcAft>
                              <a:spcPts val="800"/>
                            </a:spcAft>
                          </a:pPr>
                          <a:r>
                            <a:rPr lang="en-CA" sz="1400" dirty="0">
                              <a:effectLst/>
                              <a:latin typeface="Garamond" panose="02020404030301010803" pitchFamily="18" charset="0"/>
                            </a:rPr>
                            <a:t>For Opposite-Sex Couples</a:t>
                          </a:r>
                          <a:endParaRPr lang="en-CA" sz="1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5042354"/>
                      </a:ext>
                    </a:extLst>
                  </a:tr>
                  <a:tr h="367233">
                    <a:tc>
                      <a:txBody>
                        <a:bodyPr/>
                        <a:lstStyle/>
                        <a:p>
                          <a:pPr marL="20955" indent="20955">
                            <a:lnSpc>
                              <a:spcPct val="107000"/>
                            </a:lnSpc>
                            <a:spcAft>
                              <a:spcPts val="800"/>
                            </a:spcAft>
                          </a:pPr>
                          <a:r>
                            <a:rPr lang="en-CA" sz="1400" dirty="0">
                              <a:effectLst/>
                              <a:latin typeface="Garamond" panose="02020404030301010803" pitchFamily="18" charset="0"/>
                            </a:rPr>
                            <a:t>Respondent Wage Income *</a:t>
                          </a:r>
                          <a:endParaRPr lang="en-CA" sz="1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14:m>
                            <m:oMath xmlns:m="http://schemas.openxmlformats.org/officeDocument/2006/math">
                              <m:r>
                                <a:rPr lang="en-CA" sz="1400">
                                  <a:effectLst/>
                                  <a:latin typeface="Cambria Math" panose="02040503050406030204" pitchFamily="18" charset="0"/>
                                </a:rPr>
                                <m:t>−0.00066</m:t>
                              </m:r>
                            </m:oMath>
                          </a14:m>
                          <a:r>
                            <a:rPr lang="en-CA" sz="1400" dirty="0">
                              <a:effectLst/>
                              <a:latin typeface="Garamond" panose="02020404030301010803" pitchFamily="18" charset="0"/>
                              <a:ea typeface="Calibri" panose="020F0502020204030204" pitchFamily="34" charset="0"/>
                              <a:cs typeface="Times New Roman" panose="02020603050405020304" pitchFamily="18" charset="0"/>
                            </a:rPr>
                            <a:t>**</a:t>
                          </a:r>
                        </a:p>
                      </a:txBody>
                      <a:tcPr marL="68580" marR="68580" marT="0" marB="0">
                        <a:solidFill>
                          <a:srgbClr val="FFC000"/>
                        </a:solidFill>
                      </a:tcPr>
                    </a:tc>
                    <a:tc>
                      <a:txBody>
                        <a:bodyPr/>
                        <a:lstStyle/>
                        <a:p>
                          <a:pPr marL="20955" indent="20955" algn="ctr">
                            <a:lnSpc>
                              <a:spcPct val="107000"/>
                            </a:lnSpc>
                            <a:spcAft>
                              <a:spcPts val="800"/>
                            </a:spcAft>
                          </a:pPr>
                          <a:r>
                            <a:rPr lang="en-CA" sz="1400" dirty="0">
                              <a:effectLst/>
                              <a:latin typeface="Garamond" panose="02020404030301010803" pitchFamily="18" charset="0"/>
                            </a:rPr>
                            <a:t>-0.00078***</a:t>
                          </a:r>
                          <a:endParaRPr lang="en-CA" sz="1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solidFill>
                          <a:srgbClr val="92D050"/>
                        </a:solidFill>
                      </a:tcPr>
                    </a:tc>
                    <a:extLst>
                      <a:ext uri="{0D108BD9-81ED-4DB2-BD59-A6C34878D82A}">
                        <a16:rowId xmlns:a16="http://schemas.microsoft.com/office/drawing/2014/main" val="2031892809"/>
                      </a:ext>
                    </a:extLst>
                  </a:tr>
                  <a:tr h="367233">
                    <a:tc>
                      <a:txBody>
                        <a:bodyPr/>
                        <a:lstStyle/>
                        <a:p>
                          <a:pPr marL="20955" indent="20955">
                            <a:lnSpc>
                              <a:spcPct val="107000"/>
                            </a:lnSpc>
                            <a:spcAft>
                              <a:spcPts val="800"/>
                            </a:spcAft>
                          </a:pPr>
                          <a:r>
                            <a:rPr lang="en-CA" sz="1400" dirty="0">
                              <a:effectLst/>
                              <a:latin typeface="Garamond" panose="02020404030301010803" pitchFamily="18" charset="0"/>
                            </a:rPr>
                            <a:t>Income from Investment</a:t>
                          </a:r>
                          <a:endParaRPr lang="en-CA" sz="1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0955" indent="20955" algn="ctr">
                            <a:lnSpc>
                              <a:spcPct val="107000"/>
                            </a:lnSpc>
                            <a:spcAft>
                              <a:spcPts val="800"/>
                            </a:spcAft>
                          </a:pPr>
                          <a14:m>
                            <m:oMathPara xmlns:m="http://schemas.openxmlformats.org/officeDocument/2006/math">
                              <m:oMathParaPr>
                                <m:jc m:val="centerGroup"/>
                              </m:oMathParaPr>
                              <m:oMath xmlns:m="http://schemas.openxmlformats.org/officeDocument/2006/math">
                                <m:r>
                                  <a:rPr lang="en-CA" sz="1400">
                                    <a:effectLst/>
                                    <a:latin typeface="Cambria Math" panose="02040503050406030204" pitchFamily="18" charset="0"/>
                                  </a:rPr>
                                  <m:t>−0.00077</m:t>
                                </m:r>
                              </m:oMath>
                            </m:oMathPara>
                          </a14:m>
                          <a:endParaRPr lang="en-CA" sz="1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solidFill>
                          <a:srgbClr val="FF4343"/>
                        </a:solidFill>
                      </a:tcPr>
                    </a:tc>
                    <a:tc>
                      <a:txBody>
                        <a:bodyPr/>
                        <a:lstStyle/>
                        <a:p>
                          <a:pPr marL="20955" indent="20955" algn="ctr">
                            <a:lnSpc>
                              <a:spcPct val="107000"/>
                            </a:lnSpc>
                            <a:spcAft>
                              <a:spcPts val="800"/>
                            </a:spcAft>
                          </a:pPr>
                          <a:r>
                            <a:rPr lang="en-CA" sz="1400" dirty="0">
                              <a:effectLst/>
                              <a:latin typeface="Garamond" panose="02020404030301010803" pitchFamily="18" charset="0"/>
                            </a:rPr>
                            <a:t>0.00021</a:t>
                          </a:r>
                          <a:endParaRPr lang="en-CA" sz="1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solidFill>
                          <a:srgbClr val="FF4343"/>
                        </a:solidFill>
                      </a:tcPr>
                    </a:tc>
                    <a:extLst>
                      <a:ext uri="{0D108BD9-81ED-4DB2-BD59-A6C34878D82A}">
                        <a16:rowId xmlns:a16="http://schemas.microsoft.com/office/drawing/2014/main" val="1977047073"/>
                      </a:ext>
                    </a:extLst>
                  </a:tr>
                  <a:tr h="367233">
                    <a:tc>
                      <a:txBody>
                        <a:bodyPr/>
                        <a:lstStyle/>
                        <a:p>
                          <a:pPr marL="20955" indent="20955">
                            <a:lnSpc>
                              <a:spcPct val="107000"/>
                            </a:lnSpc>
                            <a:spcAft>
                              <a:spcPts val="800"/>
                            </a:spcAft>
                          </a:pPr>
                          <a:r>
                            <a:rPr lang="en-CA" sz="1400" dirty="0">
                              <a:effectLst/>
                              <a:latin typeface="Garamond" panose="02020404030301010803" pitchFamily="18" charset="0"/>
                            </a:rPr>
                            <a:t>Welfare Income</a:t>
                          </a:r>
                          <a:endParaRPr lang="en-CA" sz="1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0955" indent="20955" algn="ctr">
                            <a:lnSpc>
                              <a:spcPct val="107000"/>
                            </a:lnSpc>
                            <a:spcAft>
                              <a:spcPts val="800"/>
                            </a:spcAft>
                          </a:pPr>
                          <a14:m>
                            <m:oMathPara xmlns:m="http://schemas.openxmlformats.org/officeDocument/2006/math">
                              <m:oMathParaPr>
                                <m:jc m:val="centerGroup"/>
                              </m:oMathParaPr>
                              <m:oMath xmlns:m="http://schemas.openxmlformats.org/officeDocument/2006/math">
                                <m:r>
                                  <a:rPr lang="en-CA" sz="1400">
                                    <a:effectLst/>
                                    <a:latin typeface="Cambria Math" panose="02040503050406030204" pitchFamily="18" charset="0"/>
                                  </a:rPr>
                                  <m:t>0.00079</m:t>
                                </m:r>
                              </m:oMath>
                            </m:oMathPara>
                          </a14:m>
                          <a:endParaRPr lang="en-CA" sz="1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solidFill>
                          <a:srgbClr val="FF4343"/>
                        </a:solidFill>
                      </a:tcPr>
                    </a:tc>
                    <a:tc>
                      <a:txBody>
                        <a:bodyPr/>
                        <a:lstStyle/>
                        <a:p>
                          <a:pPr marL="20955" indent="20955" algn="ctr">
                            <a:lnSpc>
                              <a:spcPct val="107000"/>
                            </a:lnSpc>
                            <a:spcAft>
                              <a:spcPts val="800"/>
                            </a:spcAft>
                          </a:pPr>
                          <a:r>
                            <a:rPr lang="en-CA" sz="1400" dirty="0">
                              <a:effectLst/>
                              <a:latin typeface="Garamond" panose="02020404030301010803" pitchFamily="18" charset="0"/>
                            </a:rPr>
                            <a:t>0.00067***</a:t>
                          </a:r>
                          <a:endParaRPr lang="en-CA" sz="1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solidFill>
                          <a:srgbClr val="92D050"/>
                        </a:solidFill>
                      </a:tcPr>
                    </a:tc>
                    <a:extLst>
                      <a:ext uri="{0D108BD9-81ED-4DB2-BD59-A6C34878D82A}">
                        <a16:rowId xmlns:a16="http://schemas.microsoft.com/office/drawing/2014/main" val="1654407811"/>
                      </a:ext>
                    </a:extLst>
                  </a:tr>
                  <a:tr h="367233">
                    <a:tc>
                      <a:txBody>
                        <a:bodyPr/>
                        <a:lstStyle/>
                        <a:p>
                          <a:pPr marL="20955" indent="20955">
                            <a:lnSpc>
                              <a:spcPct val="107000"/>
                            </a:lnSpc>
                            <a:spcAft>
                              <a:spcPts val="800"/>
                            </a:spcAft>
                          </a:pPr>
                          <a:r>
                            <a:rPr lang="en-CA" sz="1400" dirty="0">
                              <a:effectLst/>
                              <a:latin typeface="Garamond" panose="02020404030301010803" pitchFamily="18" charset="0"/>
                            </a:rPr>
                            <a:t>Spouse Wage Income ***</a:t>
                          </a:r>
                          <a:endParaRPr lang="en-CA" sz="1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0955" indent="20955" algn="ctr">
                            <a:lnSpc>
                              <a:spcPct val="107000"/>
                            </a:lnSpc>
                            <a:spcAft>
                              <a:spcPts val="800"/>
                            </a:spcAft>
                          </a:pPr>
                          <a14:m>
                            <m:oMath xmlns:m="http://schemas.openxmlformats.org/officeDocument/2006/math">
                              <m:r>
                                <a:rPr lang="en-CA" sz="1400">
                                  <a:effectLst/>
                                  <a:latin typeface="Cambria Math" panose="02040503050406030204" pitchFamily="18" charset="0"/>
                                </a:rPr>
                                <m:t>−0.00011</m:t>
                              </m:r>
                            </m:oMath>
                          </a14:m>
                          <a:r>
                            <a:rPr lang="en-CA" sz="1400" dirty="0">
                              <a:effectLst/>
                              <a:latin typeface="Garamond" panose="02020404030301010803" pitchFamily="18" charset="0"/>
                              <a:ea typeface="Calibri" panose="020F0502020204030204" pitchFamily="34" charset="0"/>
                              <a:cs typeface="Times New Roman" panose="02020603050405020304" pitchFamily="18" charset="0"/>
                            </a:rPr>
                            <a:t>***</a:t>
                          </a:r>
                        </a:p>
                      </a:txBody>
                      <a:tcPr marL="68580" marR="68580" marT="0" marB="0">
                        <a:solidFill>
                          <a:srgbClr val="92D050"/>
                        </a:solidFill>
                      </a:tcPr>
                    </a:tc>
                    <a:tc>
                      <a:txBody>
                        <a:bodyPr/>
                        <a:lstStyle/>
                        <a:p>
                          <a:pPr marL="20955" indent="20955" algn="ctr">
                            <a:lnSpc>
                              <a:spcPct val="107000"/>
                            </a:lnSpc>
                            <a:spcAft>
                              <a:spcPts val="800"/>
                            </a:spcAft>
                          </a:pPr>
                          <a:r>
                            <a:rPr lang="en-CA" sz="1400" dirty="0">
                              <a:effectLst/>
                              <a:latin typeface="Garamond" panose="02020404030301010803" pitchFamily="18" charset="0"/>
                            </a:rPr>
                            <a:t>0.00040***</a:t>
                          </a:r>
                          <a:endParaRPr lang="en-CA" sz="1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solidFill>
                          <a:srgbClr val="92D050"/>
                        </a:solidFill>
                      </a:tcPr>
                    </a:tc>
                    <a:extLst>
                      <a:ext uri="{0D108BD9-81ED-4DB2-BD59-A6C34878D82A}">
                        <a16:rowId xmlns:a16="http://schemas.microsoft.com/office/drawing/2014/main" val="3960217662"/>
                      </a:ext>
                    </a:extLst>
                  </a:tr>
                </a:tbl>
              </a:graphicData>
            </a:graphic>
          </p:graphicFrame>
        </mc:Choice>
        <mc:Fallback xmlns="">
          <p:graphicFrame>
            <p:nvGraphicFramePr>
              <p:cNvPr id="4" name="Table 3">
                <a:extLst>
                  <a:ext uri="{FF2B5EF4-FFF2-40B4-BE49-F238E27FC236}">
                    <a16:creationId xmlns:a16="http://schemas.microsoft.com/office/drawing/2014/main" id="{3678FBAE-5267-485C-92AA-78B580756FEC}"/>
                  </a:ext>
                </a:extLst>
              </p:cNvPr>
              <p:cNvGraphicFramePr>
                <a:graphicFrameLocks noGrp="1"/>
              </p:cNvGraphicFramePr>
              <p:nvPr>
                <p:extLst>
                  <p:ext uri="{D42A27DB-BD31-4B8C-83A1-F6EECF244321}">
                    <p14:modId xmlns:p14="http://schemas.microsoft.com/office/powerpoint/2010/main" val="3833529385"/>
                  </p:ext>
                </p:extLst>
              </p:nvPr>
            </p:nvGraphicFramePr>
            <p:xfrm>
              <a:off x="2028024" y="2290465"/>
              <a:ext cx="7552055" cy="2277069"/>
            </p:xfrm>
            <a:graphic>
              <a:graphicData uri="http://schemas.openxmlformats.org/drawingml/2006/table">
                <a:tbl>
                  <a:tblPr firstRow="1" firstCol="1" bandRow="1">
                    <a:tableStyleId>{0505E3EF-67EA-436B-97B2-0124C06EBD24}</a:tableStyleId>
                  </a:tblPr>
                  <a:tblGrid>
                    <a:gridCol w="2603165">
                      <a:extLst>
                        <a:ext uri="{9D8B030D-6E8A-4147-A177-3AD203B41FA5}">
                          <a16:colId xmlns:a16="http://schemas.microsoft.com/office/drawing/2014/main" val="666218613"/>
                        </a:ext>
                      </a:extLst>
                    </a:gridCol>
                    <a:gridCol w="2603165">
                      <a:extLst>
                        <a:ext uri="{9D8B030D-6E8A-4147-A177-3AD203B41FA5}">
                          <a16:colId xmlns:a16="http://schemas.microsoft.com/office/drawing/2014/main" val="904221498"/>
                        </a:ext>
                      </a:extLst>
                    </a:gridCol>
                    <a:gridCol w="2345725">
                      <a:extLst>
                        <a:ext uri="{9D8B030D-6E8A-4147-A177-3AD203B41FA5}">
                          <a16:colId xmlns:a16="http://schemas.microsoft.com/office/drawing/2014/main" val="1473806768"/>
                        </a:ext>
                      </a:extLst>
                    </a:gridCol>
                  </a:tblGrid>
                  <a:tr h="449453">
                    <a:tc rowSpan="2">
                      <a:txBody>
                        <a:bodyPr/>
                        <a:lstStyle/>
                        <a:p>
                          <a:pPr marL="20955" indent="20955" algn="ctr">
                            <a:lnSpc>
                              <a:spcPct val="107000"/>
                            </a:lnSpc>
                            <a:spcAft>
                              <a:spcPts val="800"/>
                            </a:spcAft>
                          </a:pPr>
                          <a:r>
                            <a:rPr lang="en-CA" sz="1400" dirty="0">
                              <a:effectLst/>
                              <a:latin typeface="Garamond" panose="02020404030301010803" pitchFamily="18" charset="0"/>
                            </a:rPr>
                            <a:t> </a:t>
                          </a:r>
                        </a:p>
                        <a:p>
                          <a:pPr marL="20955" indent="20955" algn="ctr">
                            <a:lnSpc>
                              <a:spcPct val="107000"/>
                            </a:lnSpc>
                            <a:spcAft>
                              <a:spcPts val="800"/>
                            </a:spcAft>
                          </a:pPr>
                          <a:r>
                            <a:rPr lang="en-CA" sz="1400" dirty="0">
                              <a:effectLst/>
                              <a:latin typeface="Garamond" panose="02020404030301010803" pitchFamily="18" charset="0"/>
                            </a:rPr>
                            <a:t>Variable</a:t>
                          </a:r>
                          <a:endParaRPr lang="en-CA" sz="1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gridSpan="2">
                      <a:txBody>
                        <a:bodyPr/>
                        <a:lstStyle/>
                        <a:p>
                          <a:pPr marL="20955" indent="20955" algn="ctr">
                            <a:lnSpc>
                              <a:spcPct val="107000"/>
                            </a:lnSpc>
                            <a:spcAft>
                              <a:spcPts val="800"/>
                            </a:spcAft>
                          </a:pPr>
                          <a:r>
                            <a:rPr lang="en-CA" sz="1400">
                              <a:effectLst/>
                              <a:latin typeface="Garamond" panose="02020404030301010803" pitchFamily="18" charset="0"/>
                            </a:rPr>
                            <a:t>Marginal Effect of a 1% increase in the variable on Number of Children</a:t>
                          </a:r>
                          <a:endParaRPr lang="en-CA" sz="14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CA"/>
                        </a:p>
                      </a:txBody>
                      <a:tcPr/>
                    </a:tc>
                    <a:extLst>
                      <a:ext uri="{0D108BD9-81ED-4DB2-BD59-A6C34878D82A}">
                        <a16:rowId xmlns:a16="http://schemas.microsoft.com/office/drawing/2014/main" val="2776052008"/>
                      </a:ext>
                    </a:extLst>
                  </a:tr>
                  <a:tr h="358684">
                    <a:tc vMerge="1">
                      <a:txBody>
                        <a:bodyPr/>
                        <a:lstStyle/>
                        <a:p>
                          <a:endParaRPr lang="en-CA"/>
                        </a:p>
                      </a:txBody>
                      <a:tcPr/>
                    </a:tc>
                    <a:tc>
                      <a:txBody>
                        <a:bodyPr/>
                        <a:lstStyle/>
                        <a:p>
                          <a:pPr marL="20955" indent="20955" algn="ctr">
                            <a:lnSpc>
                              <a:spcPct val="107000"/>
                            </a:lnSpc>
                            <a:spcAft>
                              <a:spcPts val="800"/>
                            </a:spcAft>
                          </a:pPr>
                          <a:r>
                            <a:rPr lang="en-CA" sz="1400" dirty="0">
                              <a:effectLst/>
                              <a:latin typeface="Garamond" panose="02020404030301010803" pitchFamily="18" charset="0"/>
                            </a:rPr>
                            <a:t>For Same-Sex Couples</a:t>
                          </a:r>
                          <a:endParaRPr lang="en-CA" sz="1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0955" indent="20955" algn="ctr">
                            <a:lnSpc>
                              <a:spcPct val="107000"/>
                            </a:lnSpc>
                            <a:spcAft>
                              <a:spcPts val="800"/>
                            </a:spcAft>
                          </a:pPr>
                          <a:r>
                            <a:rPr lang="en-CA" sz="1400" dirty="0">
                              <a:effectLst/>
                              <a:latin typeface="Garamond" panose="02020404030301010803" pitchFamily="18" charset="0"/>
                            </a:rPr>
                            <a:t>For Opposite-Sex Couples</a:t>
                          </a:r>
                          <a:endParaRPr lang="en-CA" sz="1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5042354"/>
                      </a:ext>
                    </a:extLst>
                  </a:tr>
                  <a:tr h="367233">
                    <a:tc>
                      <a:txBody>
                        <a:bodyPr/>
                        <a:lstStyle/>
                        <a:p>
                          <a:pPr marL="20955" indent="20955">
                            <a:lnSpc>
                              <a:spcPct val="107000"/>
                            </a:lnSpc>
                            <a:spcAft>
                              <a:spcPts val="800"/>
                            </a:spcAft>
                          </a:pPr>
                          <a:r>
                            <a:rPr lang="en-CA" sz="1400" dirty="0">
                              <a:effectLst/>
                              <a:latin typeface="Garamond" panose="02020404030301010803" pitchFamily="18" charset="0"/>
                            </a:rPr>
                            <a:t>Respondent Wage Income *</a:t>
                          </a:r>
                          <a:endParaRPr lang="en-CA" sz="1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4"/>
                          <a:stretch>
                            <a:fillRect l="-100000" t="-231148" r="-90421" b="-300000"/>
                          </a:stretch>
                        </a:blipFill>
                      </a:tcPr>
                    </a:tc>
                    <a:tc>
                      <a:txBody>
                        <a:bodyPr/>
                        <a:lstStyle/>
                        <a:p>
                          <a:pPr marL="20955" indent="20955" algn="ctr">
                            <a:lnSpc>
                              <a:spcPct val="107000"/>
                            </a:lnSpc>
                            <a:spcAft>
                              <a:spcPts val="800"/>
                            </a:spcAft>
                          </a:pPr>
                          <a:r>
                            <a:rPr lang="en-CA" sz="1400" dirty="0">
                              <a:effectLst/>
                              <a:latin typeface="Garamond" panose="02020404030301010803" pitchFamily="18" charset="0"/>
                            </a:rPr>
                            <a:t>-0.00078***</a:t>
                          </a:r>
                          <a:endParaRPr lang="en-CA" sz="1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solidFill>
                          <a:srgbClr val="92D050"/>
                        </a:solidFill>
                      </a:tcPr>
                    </a:tc>
                    <a:extLst>
                      <a:ext uri="{0D108BD9-81ED-4DB2-BD59-A6C34878D82A}">
                        <a16:rowId xmlns:a16="http://schemas.microsoft.com/office/drawing/2014/main" val="2031892809"/>
                      </a:ext>
                    </a:extLst>
                  </a:tr>
                  <a:tr h="367233">
                    <a:tc>
                      <a:txBody>
                        <a:bodyPr/>
                        <a:lstStyle/>
                        <a:p>
                          <a:pPr marL="20955" indent="20955">
                            <a:lnSpc>
                              <a:spcPct val="107000"/>
                            </a:lnSpc>
                            <a:spcAft>
                              <a:spcPts val="800"/>
                            </a:spcAft>
                          </a:pPr>
                          <a:r>
                            <a:rPr lang="en-CA" sz="1400" dirty="0">
                              <a:effectLst/>
                              <a:latin typeface="Garamond" panose="02020404030301010803" pitchFamily="18" charset="0"/>
                            </a:rPr>
                            <a:t>Income from Investment</a:t>
                          </a:r>
                          <a:endParaRPr lang="en-CA" sz="1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4"/>
                          <a:stretch>
                            <a:fillRect l="-100000" t="-336667" r="-90421" b="-205000"/>
                          </a:stretch>
                        </a:blipFill>
                      </a:tcPr>
                    </a:tc>
                    <a:tc>
                      <a:txBody>
                        <a:bodyPr/>
                        <a:lstStyle/>
                        <a:p>
                          <a:pPr marL="20955" indent="20955" algn="ctr">
                            <a:lnSpc>
                              <a:spcPct val="107000"/>
                            </a:lnSpc>
                            <a:spcAft>
                              <a:spcPts val="800"/>
                            </a:spcAft>
                          </a:pPr>
                          <a:r>
                            <a:rPr lang="en-CA" sz="1400" dirty="0">
                              <a:effectLst/>
                              <a:latin typeface="Garamond" panose="02020404030301010803" pitchFamily="18" charset="0"/>
                            </a:rPr>
                            <a:t>0.00021</a:t>
                          </a:r>
                          <a:endParaRPr lang="en-CA" sz="1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solidFill>
                          <a:srgbClr val="FF4343"/>
                        </a:solidFill>
                      </a:tcPr>
                    </a:tc>
                    <a:extLst>
                      <a:ext uri="{0D108BD9-81ED-4DB2-BD59-A6C34878D82A}">
                        <a16:rowId xmlns:a16="http://schemas.microsoft.com/office/drawing/2014/main" val="1977047073"/>
                      </a:ext>
                    </a:extLst>
                  </a:tr>
                  <a:tr h="367233">
                    <a:tc>
                      <a:txBody>
                        <a:bodyPr/>
                        <a:lstStyle/>
                        <a:p>
                          <a:pPr marL="20955" indent="20955">
                            <a:lnSpc>
                              <a:spcPct val="107000"/>
                            </a:lnSpc>
                            <a:spcAft>
                              <a:spcPts val="800"/>
                            </a:spcAft>
                          </a:pPr>
                          <a:r>
                            <a:rPr lang="en-CA" sz="1400" dirty="0">
                              <a:effectLst/>
                              <a:latin typeface="Garamond" panose="02020404030301010803" pitchFamily="18" charset="0"/>
                            </a:rPr>
                            <a:t>Welfare Income</a:t>
                          </a:r>
                          <a:endParaRPr lang="en-CA" sz="1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4"/>
                          <a:stretch>
                            <a:fillRect l="-100000" t="-429508" r="-90421" b="-101639"/>
                          </a:stretch>
                        </a:blipFill>
                      </a:tcPr>
                    </a:tc>
                    <a:tc>
                      <a:txBody>
                        <a:bodyPr/>
                        <a:lstStyle/>
                        <a:p>
                          <a:pPr marL="20955" indent="20955" algn="ctr">
                            <a:lnSpc>
                              <a:spcPct val="107000"/>
                            </a:lnSpc>
                            <a:spcAft>
                              <a:spcPts val="800"/>
                            </a:spcAft>
                          </a:pPr>
                          <a:r>
                            <a:rPr lang="en-CA" sz="1400" dirty="0">
                              <a:effectLst/>
                              <a:latin typeface="Garamond" panose="02020404030301010803" pitchFamily="18" charset="0"/>
                            </a:rPr>
                            <a:t>0.00067***</a:t>
                          </a:r>
                          <a:endParaRPr lang="en-CA" sz="1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solidFill>
                          <a:srgbClr val="92D050"/>
                        </a:solidFill>
                      </a:tcPr>
                    </a:tc>
                    <a:extLst>
                      <a:ext uri="{0D108BD9-81ED-4DB2-BD59-A6C34878D82A}">
                        <a16:rowId xmlns:a16="http://schemas.microsoft.com/office/drawing/2014/main" val="1654407811"/>
                      </a:ext>
                    </a:extLst>
                  </a:tr>
                  <a:tr h="367233">
                    <a:tc>
                      <a:txBody>
                        <a:bodyPr/>
                        <a:lstStyle/>
                        <a:p>
                          <a:pPr marL="20955" indent="20955">
                            <a:lnSpc>
                              <a:spcPct val="107000"/>
                            </a:lnSpc>
                            <a:spcAft>
                              <a:spcPts val="800"/>
                            </a:spcAft>
                          </a:pPr>
                          <a:r>
                            <a:rPr lang="en-CA" sz="1400" dirty="0">
                              <a:effectLst/>
                              <a:latin typeface="Garamond" panose="02020404030301010803" pitchFamily="18" charset="0"/>
                            </a:rPr>
                            <a:t>Spouse Wage Income ***</a:t>
                          </a:r>
                          <a:endParaRPr lang="en-CA" sz="1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4"/>
                          <a:stretch>
                            <a:fillRect l="-100000" t="-538333" r="-90421" b="-3333"/>
                          </a:stretch>
                        </a:blipFill>
                      </a:tcPr>
                    </a:tc>
                    <a:tc>
                      <a:txBody>
                        <a:bodyPr/>
                        <a:lstStyle/>
                        <a:p>
                          <a:pPr marL="20955" indent="20955" algn="ctr">
                            <a:lnSpc>
                              <a:spcPct val="107000"/>
                            </a:lnSpc>
                            <a:spcAft>
                              <a:spcPts val="800"/>
                            </a:spcAft>
                          </a:pPr>
                          <a:r>
                            <a:rPr lang="en-CA" sz="1400" dirty="0">
                              <a:effectLst/>
                              <a:latin typeface="Garamond" panose="02020404030301010803" pitchFamily="18" charset="0"/>
                            </a:rPr>
                            <a:t>0.00040***</a:t>
                          </a:r>
                          <a:endParaRPr lang="en-CA" sz="14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solidFill>
                          <a:srgbClr val="92D050"/>
                        </a:solidFill>
                      </a:tcPr>
                    </a:tc>
                    <a:extLst>
                      <a:ext uri="{0D108BD9-81ED-4DB2-BD59-A6C34878D82A}">
                        <a16:rowId xmlns:a16="http://schemas.microsoft.com/office/drawing/2014/main" val="3960217662"/>
                      </a:ext>
                    </a:extLst>
                  </a:tr>
                </a:tbl>
              </a:graphicData>
            </a:graphic>
          </p:graphicFrame>
        </mc:Fallback>
      </mc:AlternateContent>
      <p:sp>
        <p:nvSpPr>
          <p:cNvPr id="6" name="TextBox 5">
            <a:extLst>
              <a:ext uri="{FF2B5EF4-FFF2-40B4-BE49-F238E27FC236}">
                <a16:creationId xmlns:a16="http://schemas.microsoft.com/office/drawing/2014/main" id="{C2082A70-AAA3-4D2D-A39D-A03816986183}"/>
              </a:ext>
            </a:extLst>
          </p:cNvPr>
          <p:cNvSpPr txBox="1"/>
          <p:nvPr/>
        </p:nvSpPr>
        <p:spPr>
          <a:xfrm>
            <a:off x="0" y="5576798"/>
            <a:ext cx="12153900" cy="1200329"/>
          </a:xfrm>
          <a:prstGeom prst="rect">
            <a:avLst/>
          </a:prstGeom>
          <a:noFill/>
        </p:spPr>
        <p:txBody>
          <a:bodyPr wrap="square">
            <a:spAutoFit/>
          </a:bodyPr>
          <a:lstStyle/>
          <a:p>
            <a:pPr marL="0" indent="0">
              <a:buNone/>
            </a:pPr>
            <a:r>
              <a:rPr lang="en-CA" sz="1800" dirty="0">
                <a:solidFill>
                  <a:srgbClr val="FF4343"/>
                </a:solidFill>
                <a:effectLst/>
                <a:latin typeface="Times New Roman" panose="02020603050405020304" pitchFamily="18" charset="0"/>
                <a:ea typeface="Times New Roman" panose="02020603050405020304" pitchFamily="18" charset="0"/>
              </a:rPr>
              <a:t>p&gt;=0.05</a:t>
            </a:r>
            <a:r>
              <a:rPr lang="en-CA" sz="1800" dirty="0">
                <a:solidFill>
                  <a:schemeClr val="bg1"/>
                </a:solidFill>
                <a:effectLst/>
                <a:latin typeface="Times New Roman" panose="02020603050405020304" pitchFamily="18" charset="0"/>
                <a:ea typeface="Times New Roman" panose="02020603050405020304" pitchFamily="18" charset="0"/>
              </a:rPr>
              <a:t>,</a:t>
            </a:r>
            <a:r>
              <a:rPr lang="en-CA" sz="1800" dirty="0">
                <a:solidFill>
                  <a:srgbClr val="FFC000"/>
                </a:solidFill>
                <a:effectLst/>
                <a:latin typeface="Times New Roman" panose="02020603050405020304" pitchFamily="18" charset="0"/>
                <a:ea typeface="Times New Roman" panose="02020603050405020304" pitchFamily="18" charset="0"/>
              </a:rPr>
              <a:t>* p&lt;0.05</a:t>
            </a:r>
            <a:r>
              <a:rPr lang="en-CA" sz="1800" dirty="0">
                <a:solidFill>
                  <a:schemeClr val="bg1"/>
                </a:solidFill>
                <a:effectLst/>
                <a:latin typeface="Times New Roman" panose="02020603050405020304" pitchFamily="18" charset="0"/>
                <a:ea typeface="Times New Roman" panose="02020603050405020304" pitchFamily="18" charset="0"/>
              </a:rPr>
              <a:t>, </a:t>
            </a:r>
            <a:r>
              <a:rPr lang="en-CA" sz="1800" dirty="0">
                <a:solidFill>
                  <a:srgbClr val="FFFF00"/>
                </a:solidFill>
                <a:effectLst/>
                <a:latin typeface="Times New Roman" panose="02020603050405020304" pitchFamily="18" charset="0"/>
                <a:ea typeface="Times New Roman" panose="02020603050405020304" pitchFamily="18" charset="0"/>
              </a:rPr>
              <a:t>** p&lt;0.01</a:t>
            </a:r>
            <a:r>
              <a:rPr lang="en-CA" sz="1800" dirty="0">
                <a:solidFill>
                  <a:schemeClr val="bg1"/>
                </a:solidFill>
                <a:effectLst/>
                <a:latin typeface="Times New Roman" panose="02020603050405020304" pitchFamily="18" charset="0"/>
                <a:ea typeface="Times New Roman" panose="02020603050405020304" pitchFamily="18" charset="0"/>
              </a:rPr>
              <a:t>, </a:t>
            </a:r>
            <a:r>
              <a:rPr lang="en-CA" sz="1800" dirty="0">
                <a:solidFill>
                  <a:srgbClr val="92D050"/>
                </a:solidFill>
                <a:effectLst/>
                <a:latin typeface="Times New Roman" panose="02020603050405020304" pitchFamily="18" charset="0"/>
                <a:ea typeface="Times New Roman" panose="02020603050405020304" pitchFamily="18" charset="0"/>
              </a:rPr>
              <a:t>*** p&lt;0.001</a:t>
            </a:r>
            <a:endParaRPr lang="en-CA" sz="1800" b="1" dirty="0">
              <a:solidFill>
                <a:srgbClr val="92D050"/>
              </a:solidFill>
              <a:latin typeface="Garamond" panose="02020404030301010803" pitchFamily="18" charset="0"/>
            </a:endParaRPr>
          </a:p>
          <a:p>
            <a:pPr marL="0" indent="0">
              <a:buNone/>
            </a:pPr>
            <a:r>
              <a:rPr lang="en-CA" sz="1800" b="1" dirty="0">
                <a:solidFill>
                  <a:schemeClr val="bg1"/>
                </a:solidFill>
                <a:latin typeface="Garamond" panose="02020404030301010803" pitchFamily="18" charset="0"/>
              </a:rPr>
              <a:t>X</a:t>
            </a:r>
            <a:r>
              <a:rPr lang="en-CA" sz="1800" dirty="0">
                <a:solidFill>
                  <a:schemeClr val="bg1"/>
                </a:solidFill>
                <a:latin typeface="Garamond" panose="02020404030301010803" pitchFamily="18" charset="0"/>
              </a:rPr>
              <a:t>: vector of control variables: Age, age squared, spouse age, spouse age squared, years of education, spouse years of education, sample year, marital status, race of respondent, hispanic ethnicity, health insurance, birthplace (state), spouse birthplace (state), state of residence, sex, highest degree attained. </a:t>
            </a:r>
          </a:p>
        </p:txBody>
      </p:sp>
    </p:spTree>
    <p:extLst>
      <p:ext uri="{BB962C8B-B14F-4D97-AF65-F5344CB8AC3E}">
        <p14:creationId xmlns:p14="http://schemas.microsoft.com/office/powerpoint/2010/main" val="73270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75A94DD-62AB-4FBE-9322-98B501F64A85}"/>
                  </a:ext>
                </a:extLst>
              </p:cNvPr>
              <p:cNvSpPr txBox="1"/>
              <p:nvPr/>
            </p:nvSpPr>
            <p:spPr>
              <a:xfrm>
                <a:off x="6804783" y="220594"/>
                <a:ext cx="4610099" cy="2031325"/>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CA" sz="1400" dirty="0">
                    <a:solidFill>
                      <a:schemeClr val="bg1"/>
                    </a:solidFill>
                    <a:latin typeface="Garamond" panose="02020404030301010803" pitchFamily="18" charset="0"/>
                  </a:rPr>
                  <a:t>What am i expecting? </a:t>
                </a:r>
              </a:p>
              <a:p>
                <a:pPr marL="342900" indent="-342900">
                  <a:buFont typeface="+mj-lt"/>
                  <a:buAutoNum type="arabicPeriod"/>
                </a:pPr>
                <a:r>
                  <a:rPr lang="en-CA" sz="1400" dirty="0">
                    <a:solidFill>
                      <a:schemeClr val="bg1">
                        <a:lumMod val="50000"/>
                      </a:schemeClr>
                    </a:solidFill>
                    <a:latin typeface="Garamond" panose="02020404030301010803" pitchFamily="18" charset="0"/>
                  </a:rPr>
                  <a:t>Negative value for </a:t>
                </a:r>
                <a14:m>
                  <m:oMath xmlns:m="http://schemas.openxmlformats.org/officeDocument/2006/math">
                    <m:sSub>
                      <m:sSubPr>
                        <m:ctrlPr>
                          <a:rPr lang="en-CA" sz="1400" b="0" i="1" smtClean="0">
                            <a:solidFill>
                              <a:schemeClr val="bg1">
                                <a:lumMod val="50000"/>
                              </a:schemeClr>
                            </a:solidFill>
                            <a:latin typeface="Cambria Math" panose="02040503050406030204" pitchFamily="18" charset="0"/>
                          </a:rPr>
                        </m:ctrlPr>
                      </m:sSubPr>
                      <m:e>
                        <m:r>
                          <a:rPr lang="en-CA" sz="1400" b="0" i="1" smtClean="0">
                            <a:solidFill>
                              <a:schemeClr val="bg1">
                                <a:lumMod val="50000"/>
                              </a:schemeClr>
                            </a:solidFill>
                            <a:latin typeface="Cambria Math" panose="02040503050406030204" pitchFamily="18" charset="0"/>
                          </a:rPr>
                          <m:t>𝛽</m:t>
                        </m:r>
                      </m:e>
                      <m:sub>
                        <m:r>
                          <a:rPr lang="en-CA" sz="1400" b="0" i="1" smtClean="0">
                            <a:solidFill>
                              <a:schemeClr val="bg1">
                                <a:lumMod val="50000"/>
                              </a:schemeClr>
                            </a:solidFill>
                            <a:latin typeface="Cambria Math" panose="02040503050406030204" pitchFamily="18" charset="0"/>
                          </a:rPr>
                          <m:t>5</m:t>
                        </m:r>
                      </m:sub>
                    </m:sSub>
                  </m:oMath>
                </a14:m>
                <a:endParaRPr lang="en-CA" sz="1400" dirty="0">
                  <a:solidFill>
                    <a:schemeClr val="bg1">
                      <a:lumMod val="50000"/>
                    </a:schemeClr>
                  </a:solidFill>
                  <a:latin typeface="Garamond" panose="02020404030301010803" pitchFamily="18" charset="0"/>
                </a:endParaRPr>
              </a:p>
              <a:p>
                <a:pPr marL="342900" indent="-342900">
                  <a:buFont typeface="+mj-lt"/>
                  <a:buAutoNum type="arabicPeriod"/>
                </a:pPr>
                <a:r>
                  <a:rPr lang="en-CA" sz="1400" dirty="0">
                    <a:solidFill>
                      <a:schemeClr val="bg1">
                        <a:lumMod val="50000"/>
                      </a:schemeClr>
                    </a:solidFill>
                    <a:latin typeface="Garamond" panose="02020404030301010803" pitchFamily="18" charset="0"/>
                  </a:rPr>
                  <a:t>Positive value for </a:t>
                </a:r>
                <a14:m>
                  <m:oMath xmlns:m="http://schemas.openxmlformats.org/officeDocument/2006/math">
                    <m:sSub>
                      <m:sSubPr>
                        <m:ctrlPr>
                          <a:rPr lang="en-CA" sz="1400" b="0" i="1" smtClean="0">
                            <a:solidFill>
                              <a:schemeClr val="bg1">
                                <a:lumMod val="50000"/>
                              </a:schemeClr>
                            </a:solidFill>
                            <a:latin typeface="Cambria Math" panose="02040503050406030204" pitchFamily="18" charset="0"/>
                          </a:rPr>
                        </m:ctrlPr>
                      </m:sSubPr>
                      <m:e>
                        <m:r>
                          <a:rPr lang="en-CA" sz="1400" b="0" i="1" smtClean="0">
                            <a:solidFill>
                              <a:schemeClr val="bg1">
                                <a:lumMod val="50000"/>
                              </a:schemeClr>
                            </a:solidFill>
                            <a:latin typeface="Cambria Math" panose="02040503050406030204" pitchFamily="18" charset="0"/>
                          </a:rPr>
                          <m:t>𝛽</m:t>
                        </m:r>
                      </m:e>
                      <m:sub>
                        <m:r>
                          <a:rPr lang="en-CA" sz="1400" b="0" i="1" smtClean="0">
                            <a:solidFill>
                              <a:schemeClr val="bg1">
                                <a:lumMod val="50000"/>
                              </a:schemeClr>
                            </a:solidFill>
                            <a:latin typeface="Cambria Math" panose="02040503050406030204" pitchFamily="18" charset="0"/>
                          </a:rPr>
                          <m:t>4</m:t>
                        </m:r>
                      </m:sub>
                    </m:sSub>
                  </m:oMath>
                </a14:m>
                <a:endParaRPr lang="en-CA" sz="1400" b="0" dirty="0">
                  <a:solidFill>
                    <a:schemeClr val="bg1"/>
                  </a:solidFill>
                  <a:latin typeface="Garamond" panose="02020404030301010803" pitchFamily="18" charset="0"/>
                </a:endParaRPr>
              </a:p>
              <a:p>
                <a:pPr marL="342900" indent="-342900">
                  <a:buFont typeface="+mj-lt"/>
                  <a:buAutoNum type="arabicPeriod"/>
                </a:pPr>
                <a:r>
                  <a:rPr lang="en-CA" sz="1400" dirty="0">
                    <a:solidFill>
                      <a:schemeClr val="bg1"/>
                    </a:solidFill>
                    <a:latin typeface="Garamond" panose="02020404030301010803" pitchFamily="18" charset="0"/>
                  </a:rPr>
                  <a:t>Value for </a:t>
                </a:r>
                <a14:m>
                  <m:oMath xmlns:m="http://schemas.openxmlformats.org/officeDocument/2006/math">
                    <m:sSub>
                      <m:sSubPr>
                        <m:ctrlPr>
                          <a:rPr lang="en-CA" sz="1400" b="0" i="1" smtClean="0">
                            <a:solidFill>
                              <a:schemeClr val="bg1"/>
                            </a:solidFill>
                            <a:latin typeface="Cambria Math" panose="02040503050406030204" pitchFamily="18" charset="0"/>
                          </a:rPr>
                        </m:ctrlPr>
                      </m:sSubPr>
                      <m:e>
                        <m:r>
                          <a:rPr lang="en-CA" sz="1400" b="0" i="1" smtClean="0">
                            <a:solidFill>
                              <a:schemeClr val="bg1"/>
                            </a:solidFill>
                            <a:latin typeface="Cambria Math" panose="02040503050406030204" pitchFamily="18" charset="0"/>
                          </a:rPr>
                          <m:t>𝛽</m:t>
                        </m:r>
                      </m:e>
                      <m:sub>
                        <m:r>
                          <a:rPr lang="en-CA" sz="1400" b="0" i="1" smtClean="0">
                            <a:solidFill>
                              <a:schemeClr val="bg1"/>
                            </a:solidFill>
                            <a:latin typeface="Cambria Math" panose="02040503050406030204" pitchFamily="18" charset="0"/>
                          </a:rPr>
                          <m:t>9</m:t>
                        </m:r>
                      </m:sub>
                    </m:sSub>
                  </m:oMath>
                </a14:m>
                <a:r>
                  <a:rPr lang="en-CA" sz="1400" dirty="0">
                    <a:solidFill>
                      <a:schemeClr val="bg1"/>
                    </a:solidFill>
                    <a:latin typeface="Garamond" panose="02020404030301010803" pitchFamily="18" charset="0"/>
                  </a:rPr>
                  <a:t> such that the predicted censored number of children for SO=0 and SO=1 diverges with increases spousal income. </a:t>
                </a:r>
              </a:p>
              <a:p>
                <a:pPr marL="342900" indent="-342900">
                  <a:buFont typeface="+mj-lt"/>
                  <a:buAutoNum type="arabicPeriod"/>
                </a:pPr>
                <a:r>
                  <a:rPr lang="en-CA" sz="1400" dirty="0">
                    <a:solidFill>
                      <a:schemeClr val="bg1">
                        <a:lumMod val="50000"/>
                      </a:schemeClr>
                    </a:solidFill>
                    <a:latin typeface="Garamond" panose="02020404030301010803" pitchFamily="18" charset="0"/>
                  </a:rPr>
                  <a:t>Value for </a:t>
                </a:r>
                <a14:m>
                  <m:oMath xmlns:m="http://schemas.openxmlformats.org/officeDocument/2006/math">
                    <m:sSub>
                      <m:sSubPr>
                        <m:ctrlPr>
                          <a:rPr lang="en-CA" sz="1400" b="0" i="1" smtClean="0">
                            <a:solidFill>
                              <a:schemeClr val="bg1">
                                <a:lumMod val="50000"/>
                              </a:schemeClr>
                            </a:solidFill>
                            <a:latin typeface="Cambria Math" panose="02040503050406030204" pitchFamily="18" charset="0"/>
                          </a:rPr>
                        </m:ctrlPr>
                      </m:sSubPr>
                      <m:e>
                        <m:r>
                          <a:rPr lang="en-CA" sz="1400" b="0" i="1" smtClean="0">
                            <a:solidFill>
                              <a:schemeClr val="bg1">
                                <a:lumMod val="50000"/>
                              </a:schemeClr>
                            </a:solidFill>
                            <a:latin typeface="Cambria Math" panose="02040503050406030204" pitchFamily="18" charset="0"/>
                          </a:rPr>
                          <m:t>𝛽</m:t>
                        </m:r>
                      </m:e>
                      <m:sub>
                        <m:r>
                          <a:rPr lang="en-CA" sz="1400" b="0" i="1" smtClean="0">
                            <a:solidFill>
                              <a:schemeClr val="bg1">
                                <a:lumMod val="50000"/>
                              </a:schemeClr>
                            </a:solidFill>
                            <a:latin typeface="Cambria Math" panose="02040503050406030204" pitchFamily="18" charset="0"/>
                          </a:rPr>
                          <m:t>6</m:t>
                        </m:r>
                      </m:sub>
                    </m:sSub>
                  </m:oMath>
                </a14:m>
                <a:r>
                  <a:rPr lang="en-CA" sz="1400" dirty="0">
                    <a:solidFill>
                      <a:schemeClr val="bg1">
                        <a:lumMod val="50000"/>
                      </a:schemeClr>
                    </a:solidFill>
                    <a:latin typeface="Garamond" panose="02020404030301010803" pitchFamily="18" charset="0"/>
                  </a:rPr>
                  <a:t> such that the predicted censored number of children for SO=0 and SO=1 diverges with increased respondent income. </a:t>
                </a:r>
              </a:p>
            </p:txBody>
          </p:sp>
        </mc:Choice>
        <mc:Fallback xmlns="">
          <p:sp>
            <p:nvSpPr>
              <p:cNvPr id="10" name="TextBox 9">
                <a:extLst>
                  <a:ext uri="{FF2B5EF4-FFF2-40B4-BE49-F238E27FC236}">
                    <a16:creationId xmlns:a16="http://schemas.microsoft.com/office/drawing/2014/main" id="{675A94DD-62AB-4FBE-9322-98B501F64A85}"/>
                  </a:ext>
                </a:extLst>
              </p:cNvPr>
              <p:cNvSpPr txBox="1">
                <a:spLocks noRot="1" noChangeAspect="1" noMove="1" noResize="1" noEditPoints="1" noAdjustHandles="1" noChangeArrowheads="1" noChangeShapeType="1" noTextEdit="1"/>
              </p:cNvSpPr>
              <p:nvPr/>
            </p:nvSpPr>
            <p:spPr>
              <a:xfrm>
                <a:off x="6804783" y="220594"/>
                <a:ext cx="4610099" cy="2031325"/>
              </a:xfrm>
              <a:prstGeom prst="rect">
                <a:avLst/>
              </a:prstGeom>
              <a:blipFill>
                <a:blip r:embed="rId3"/>
                <a:stretch>
                  <a:fillRect l="-396" t="-601" b="-2402"/>
                </a:stretch>
              </a:blipFill>
              <a:ln>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605334-53B7-41DB-99B3-039D1A5340EF}"/>
                  </a:ext>
                </a:extLst>
              </p:cNvPr>
              <p:cNvSpPr txBox="1"/>
              <p:nvPr/>
            </p:nvSpPr>
            <p:spPr>
              <a:xfrm>
                <a:off x="-201268" y="679666"/>
                <a:ext cx="6876843" cy="11876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a:solidFill>
                                <a:schemeClr val="bg1">
                                  <a:lumMod val="95000"/>
                                </a:schemeClr>
                              </a:solidFill>
                              <a:latin typeface="Cambria Math" panose="02040503050406030204" pitchFamily="18" charset="0"/>
                              <a:ea typeface="Cambria Math" panose="02040503050406030204" pitchFamily="18" charset="0"/>
                            </a:rPr>
                            <m:t>NChildren</m:t>
                          </m:r>
                        </m:e>
                        <m:sub>
                          <m:r>
                            <m:rPr>
                              <m:sty m:val="p"/>
                            </m:rPr>
                            <a:rPr lang="en-CA">
                              <a:solidFill>
                                <a:schemeClr val="bg1">
                                  <a:lumMod val="95000"/>
                                </a:schemeClr>
                              </a:solidFill>
                              <a:latin typeface="Cambria Math" panose="02040503050406030204" pitchFamily="18" charset="0"/>
                              <a:ea typeface="Cambria Math" panose="02040503050406030204" pitchFamily="18" charset="0"/>
                            </a:rPr>
                            <m:t>i</m:t>
                          </m:r>
                        </m:sub>
                      </m:sSub>
                      <m:r>
                        <a:rPr lang="en-CA">
                          <a:solidFill>
                            <a:schemeClr val="bg1">
                              <a:lumMod val="95000"/>
                            </a:schemeClr>
                          </a:solidFill>
                          <a:latin typeface="Cambria Math" panose="02040503050406030204" pitchFamily="18" charset="0"/>
                          <a:ea typeface="Cambria Math" panose="02040503050406030204" pitchFamily="18" charset="0"/>
                        </a:rPr>
                        <m:t>=</m:t>
                      </m:r>
                    </m:oMath>
                    <m:oMath xmlns:m="http://schemas.openxmlformats.org/officeDocument/2006/math">
                      <m:sSub>
                        <m:sSubPr>
                          <m:ctrlPr>
                            <a:rPr lang="en-CA" sz="1800" i="1" smtClean="0">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β</m:t>
                          </m:r>
                        </m:e>
                        <m:sub>
                          <m:r>
                            <a:rPr lang="en-CA" sz="1800">
                              <a:solidFill>
                                <a:schemeClr val="bg1">
                                  <a:lumMod val="95000"/>
                                </a:schemeClr>
                              </a:solidFill>
                              <a:latin typeface="Cambria Math" panose="02040503050406030204" pitchFamily="18" charset="0"/>
                              <a:ea typeface="Cambria Math" panose="02040503050406030204" pitchFamily="18" charset="0"/>
                            </a:rPr>
                            <m:t>0</m:t>
                          </m:r>
                        </m:sub>
                      </m:sSub>
                      <m:r>
                        <a:rPr lang="en-CA" sz="1800">
                          <a:solidFill>
                            <a:schemeClr val="bg1">
                              <a:lumMod val="95000"/>
                            </a:schemeClr>
                          </a:solidFill>
                          <a:latin typeface="Cambria Math" panose="02040503050406030204" pitchFamily="18" charset="0"/>
                          <a:ea typeface="Cambria Math" panose="02040503050406030204" pitchFamily="18" charset="0"/>
                        </a:rPr>
                        <m:t>+</m:t>
                      </m:r>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β</m:t>
                          </m:r>
                        </m:e>
                        <m:sub>
                          <m:r>
                            <a:rPr lang="en-CA" sz="1800">
                              <a:solidFill>
                                <a:schemeClr val="bg1">
                                  <a:lumMod val="95000"/>
                                </a:schemeClr>
                              </a:solidFill>
                              <a:latin typeface="Cambria Math" panose="02040503050406030204" pitchFamily="18" charset="0"/>
                              <a:ea typeface="Cambria Math" panose="02040503050406030204" pitchFamily="18" charset="0"/>
                            </a:rPr>
                            <m:t>1</m:t>
                          </m:r>
                        </m:sub>
                      </m:sSub>
                      <m:r>
                        <m:rPr>
                          <m:sty m:val="p"/>
                        </m:rPr>
                        <a:rPr lang="en-CA" sz="1800" smtClean="0">
                          <a:solidFill>
                            <a:srgbClr val="92D050"/>
                          </a:solidFill>
                          <a:latin typeface="Cambria Math" panose="02040503050406030204" pitchFamily="18" charset="0"/>
                          <a:ea typeface="Cambria Math" panose="02040503050406030204" pitchFamily="18" charset="0"/>
                        </a:rPr>
                        <m:t>log</m:t>
                      </m:r>
                      <m:sSub>
                        <m:sSubPr>
                          <m:ctrlPr>
                            <a:rPr lang="en-CA" sz="1800" i="1">
                              <a:solidFill>
                                <a:srgbClr val="92D050"/>
                              </a:solidFill>
                              <a:latin typeface="Cambria Math" panose="02040503050406030204" pitchFamily="18" charset="0"/>
                              <a:ea typeface="Cambria Math" panose="02040503050406030204" pitchFamily="18" charset="0"/>
                            </a:rPr>
                          </m:ctrlPr>
                        </m:sSubPr>
                        <m:e>
                          <m:r>
                            <m:rPr>
                              <m:sty m:val="p"/>
                            </m:rPr>
                            <a:rPr lang="en-CA" sz="1800">
                              <a:solidFill>
                                <a:srgbClr val="92D050"/>
                              </a:solidFill>
                              <a:latin typeface="Cambria Math" panose="02040503050406030204" pitchFamily="18" charset="0"/>
                              <a:ea typeface="Cambria Math" panose="02040503050406030204" pitchFamily="18" charset="0"/>
                            </a:rPr>
                            <m:t>IncW</m:t>
                          </m:r>
                        </m:e>
                        <m:sub>
                          <m:r>
                            <m:rPr>
                              <m:sty m:val="p"/>
                            </m:rPr>
                            <a:rPr lang="en-CA" sz="1800">
                              <a:solidFill>
                                <a:srgbClr val="92D050"/>
                              </a:solidFill>
                              <a:latin typeface="Cambria Math" panose="02040503050406030204" pitchFamily="18" charset="0"/>
                              <a:ea typeface="Cambria Math" panose="02040503050406030204" pitchFamily="18" charset="0"/>
                            </a:rPr>
                            <m:t>i</m:t>
                          </m:r>
                        </m:sub>
                      </m:sSub>
                      <m:r>
                        <a:rPr lang="en-CA" sz="1800">
                          <a:solidFill>
                            <a:schemeClr val="bg1">
                              <a:lumMod val="95000"/>
                            </a:schemeClr>
                          </a:solidFill>
                          <a:latin typeface="Cambria Math" panose="02040503050406030204" pitchFamily="18" charset="0"/>
                          <a:ea typeface="Cambria Math" panose="02040503050406030204" pitchFamily="18" charset="0"/>
                        </a:rPr>
                        <m:t>+</m:t>
                      </m:r>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β</m:t>
                          </m:r>
                        </m:e>
                        <m:sub>
                          <m:r>
                            <a:rPr lang="en-CA" sz="1800">
                              <a:solidFill>
                                <a:schemeClr val="bg1">
                                  <a:lumMod val="95000"/>
                                </a:schemeClr>
                              </a:solidFill>
                              <a:latin typeface="Cambria Math" panose="02040503050406030204" pitchFamily="18" charset="0"/>
                              <a:ea typeface="Cambria Math" panose="02040503050406030204" pitchFamily="18" charset="0"/>
                            </a:rPr>
                            <m:t>2</m:t>
                          </m:r>
                        </m:sub>
                      </m:sSub>
                      <m:r>
                        <m:rPr>
                          <m:sty m:val="p"/>
                        </m:rPr>
                        <a:rPr lang="en-CA" sz="1800" smtClean="0">
                          <a:solidFill>
                            <a:srgbClr val="00B0F0"/>
                          </a:solidFill>
                          <a:latin typeface="Cambria Math" panose="02040503050406030204" pitchFamily="18" charset="0"/>
                          <a:ea typeface="Cambria Math" panose="02040503050406030204" pitchFamily="18" charset="0"/>
                        </a:rPr>
                        <m:t>log</m:t>
                      </m:r>
                      <m:sSub>
                        <m:sSubPr>
                          <m:ctrlPr>
                            <a:rPr lang="en-CA" sz="1800" i="1">
                              <a:solidFill>
                                <a:srgbClr val="00B0F0"/>
                              </a:solidFill>
                              <a:latin typeface="Cambria Math" panose="02040503050406030204" pitchFamily="18" charset="0"/>
                              <a:ea typeface="Cambria Math" panose="02040503050406030204" pitchFamily="18" charset="0"/>
                            </a:rPr>
                          </m:ctrlPr>
                        </m:sSubPr>
                        <m:e>
                          <m:r>
                            <m:rPr>
                              <m:sty m:val="p"/>
                            </m:rPr>
                            <a:rPr lang="en-CA" sz="1800">
                              <a:solidFill>
                                <a:srgbClr val="00B0F0"/>
                              </a:solidFill>
                              <a:latin typeface="Cambria Math" panose="02040503050406030204" pitchFamily="18" charset="0"/>
                              <a:ea typeface="Cambria Math" panose="02040503050406030204" pitchFamily="18" charset="0"/>
                            </a:rPr>
                            <m:t>IncInv</m:t>
                          </m:r>
                        </m:e>
                        <m:sub>
                          <m:r>
                            <m:rPr>
                              <m:sty m:val="p"/>
                            </m:rPr>
                            <a:rPr lang="en-CA" sz="1800">
                              <a:solidFill>
                                <a:srgbClr val="00B0F0"/>
                              </a:solidFill>
                              <a:latin typeface="Cambria Math" panose="02040503050406030204" pitchFamily="18" charset="0"/>
                              <a:ea typeface="Cambria Math" panose="02040503050406030204" pitchFamily="18" charset="0"/>
                            </a:rPr>
                            <m:t>i</m:t>
                          </m:r>
                        </m:sub>
                      </m:sSub>
                      <m:r>
                        <a:rPr lang="en-CA" sz="1800">
                          <a:solidFill>
                            <a:schemeClr val="bg1">
                              <a:lumMod val="95000"/>
                            </a:schemeClr>
                          </a:solidFill>
                          <a:latin typeface="Cambria Math" panose="02040503050406030204" pitchFamily="18" charset="0"/>
                          <a:ea typeface="Cambria Math" panose="02040503050406030204" pitchFamily="18" charset="0"/>
                        </a:rPr>
                        <m:t>+</m:t>
                      </m:r>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β</m:t>
                          </m:r>
                        </m:e>
                        <m:sub>
                          <m:r>
                            <a:rPr lang="en-CA" sz="1800">
                              <a:solidFill>
                                <a:schemeClr val="bg1">
                                  <a:lumMod val="95000"/>
                                </a:schemeClr>
                              </a:solidFill>
                              <a:latin typeface="Cambria Math" panose="02040503050406030204" pitchFamily="18" charset="0"/>
                              <a:ea typeface="Cambria Math" panose="02040503050406030204" pitchFamily="18" charset="0"/>
                            </a:rPr>
                            <m:t>3</m:t>
                          </m:r>
                        </m:sub>
                      </m:sSub>
                      <m:sSub>
                        <m:sSubPr>
                          <m:ctrlPr>
                            <a:rPr lang="en-CA" sz="1800" b="0" i="1" smtClean="0">
                              <a:solidFill>
                                <a:schemeClr val="accent4">
                                  <a:lumMod val="60000"/>
                                  <a:lumOff val="40000"/>
                                </a:schemeClr>
                              </a:solidFill>
                              <a:latin typeface="Cambria Math" panose="02040503050406030204" pitchFamily="18" charset="0"/>
                              <a:ea typeface="Cambria Math" panose="02040503050406030204" pitchFamily="18" charset="0"/>
                            </a:rPr>
                          </m:ctrlPr>
                        </m:sSubPr>
                        <m:e>
                          <m:r>
                            <m:rPr>
                              <m:sty m:val="p"/>
                            </m:rPr>
                            <a:rPr lang="en-CA" sz="1800" smtClean="0">
                              <a:solidFill>
                                <a:schemeClr val="accent4">
                                  <a:lumMod val="60000"/>
                                  <a:lumOff val="40000"/>
                                </a:schemeClr>
                              </a:solidFill>
                              <a:latin typeface="Cambria Math" panose="02040503050406030204" pitchFamily="18" charset="0"/>
                              <a:ea typeface="Cambria Math" panose="02040503050406030204" pitchFamily="18" charset="0"/>
                            </a:rPr>
                            <m:t>logIncWelf</m:t>
                          </m:r>
                        </m:e>
                        <m:sub>
                          <m:r>
                            <m:rPr>
                              <m:sty m:val="p"/>
                            </m:rPr>
                            <a:rPr lang="en-CA" sz="1800" b="0" i="0" smtClean="0">
                              <a:solidFill>
                                <a:schemeClr val="accent4">
                                  <a:lumMod val="60000"/>
                                  <a:lumOff val="40000"/>
                                </a:schemeClr>
                              </a:solidFill>
                              <a:latin typeface="Cambria Math" panose="02040503050406030204" pitchFamily="18" charset="0"/>
                              <a:ea typeface="Cambria Math" panose="02040503050406030204" pitchFamily="18" charset="0"/>
                            </a:rPr>
                            <m:t>i</m:t>
                          </m:r>
                        </m:sub>
                      </m:sSub>
                      <m:r>
                        <a:rPr lang="en-CA" sz="1800">
                          <a:solidFill>
                            <a:schemeClr val="bg1">
                              <a:lumMod val="95000"/>
                            </a:schemeClr>
                          </a:solidFill>
                          <a:latin typeface="Cambria Math" panose="02040503050406030204" pitchFamily="18" charset="0"/>
                          <a:ea typeface="Cambria Math" panose="02040503050406030204" pitchFamily="18" charset="0"/>
                        </a:rPr>
                        <m:t>+</m:t>
                      </m:r>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β</m:t>
                          </m:r>
                        </m:e>
                        <m:sub>
                          <m:r>
                            <a:rPr lang="en-CA" sz="1800">
                              <a:solidFill>
                                <a:schemeClr val="bg1">
                                  <a:lumMod val="95000"/>
                                </a:schemeClr>
                              </a:solidFill>
                              <a:latin typeface="Cambria Math" panose="02040503050406030204" pitchFamily="18" charset="0"/>
                              <a:ea typeface="Cambria Math" panose="02040503050406030204" pitchFamily="18" charset="0"/>
                            </a:rPr>
                            <m:t>4</m:t>
                          </m:r>
                        </m:sub>
                      </m:sSub>
                      <m:sSub>
                        <m:sSubPr>
                          <m:ctrlPr>
                            <a:rPr lang="en-CA" sz="1800" b="0" i="1" smtClean="0">
                              <a:solidFill>
                                <a:srgbClr val="FF0000"/>
                              </a:solidFill>
                              <a:latin typeface="Cambria Math" panose="02040503050406030204" pitchFamily="18" charset="0"/>
                              <a:ea typeface="Cambria Math" panose="02040503050406030204" pitchFamily="18" charset="0"/>
                            </a:rPr>
                          </m:ctrlPr>
                        </m:sSubPr>
                        <m:e>
                          <m:r>
                            <m:rPr>
                              <m:sty m:val="p"/>
                            </m:rPr>
                            <a:rPr lang="en-CA" sz="1800" smtClean="0">
                              <a:solidFill>
                                <a:srgbClr val="FF0000"/>
                              </a:solidFill>
                              <a:latin typeface="Cambria Math" panose="02040503050406030204" pitchFamily="18" charset="0"/>
                              <a:ea typeface="Cambria Math" panose="02040503050406030204" pitchFamily="18" charset="0"/>
                            </a:rPr>
                            <m:t>logIncSP</m:t>
                          </m:r>
                        </m:e>
                        <m:sub>
                          <m:r>
                            <m:rPr>
                              <m:sty m:val="p"/>
                            </m:rPr>
                            <a:rPr lang="en-CA" sz="1800" b="0" i="0" smtClean="0">
                              <a:solidFill>
                                <a:srgbClr val="FF0000"/>
                              </a:solidFill>
                              <a:latin typeface="Cambria Math" panose="02040503050406030204" pitchFamily="18" charset="0"/>
                              <a:ea typeface="Cambria Math" panose="02040503050406030204" pitchFamily="18" charset="0"/>
                            </a:rPr>
                            <m:t>i</m:t>
                          </m:r>
                        </m:sub>
                      </m:sSub>
                      <m:r>
                        <a:rPr lang="en-CA" sz="1800">
                          <a:solidFill>
                            <a:schemeClr val="bg1">
                              <a:lumMod val="95000"/>
                            </a:schemeClr>
                          </a:solidFill>
                          <a:latin typeface="Cambria Math" panose="02040503050406030204" pitchFamily="18" charset="0"/>
                          <a:ea typeface="Cambria Math" panose="02040503050406030204" pitchFamily="18" charset="0"/>
                        </a:rPr>
                        <m:t>+</m:t>
                      </m:r>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β</m:t>
                          </m:r>
                        </m:e>
                        <m:sub>
                          <m:r>
                            <a:rPr lang="en-CA" sz="1800">
                              <a:solidFill>
                                <a:schemeClr val="bg1">
                                  <a:lumMod val="95000"/>
                                </a:schemeClr>
                              </a:solidFill>
                              <a:latin typeface="Cambria Math" panose="02040503050406030204" pitchFamily="18" charset="0"/>
                              <a:ea typeface="Cambria Math" panose="02040503050406030204" pitchFamily="18" charset="0"/>
                            </a:rPr>
                            <m:t>5</m:t>
                          </m:r>
                        </m:sub>
                      </m:sSub>
                      <m:sSub>
                        <m:sSubPr>
                          <m:ctrlPr>
                            <a:rPr lang="en-CA" sz="1800" i="1" smtClean="0">
                              <a:solidFill>
                                <a:srgbClr val="FF00FF"/>
                              </a:solidFill>
                              <a:latin typeface="Cambria Math" panose="02040503050406030204" pitchFamily="18" charset="0"/>
                              <a:ea typeface="Cambria Math" panose="02040503050406030204" pitchFamily="18" charset="0"/>
                            </a:rPr>
                          </m:ctrlPr>
                        </m:sSubPr>
                        <m:e>
                          <m:r>
                            <m:rPr>
                              <m:sty m:val="p"/>
                            </m:rPr>
                            <a:rPr lang="en-CA" sz="1800">
                              <a:solidFill>
                                <a:srgbClr val="FF00FF"/>
                              </a:solidFill>
                              <a:latin typeface="Cambria Math" panose="02040503050406030204" pitchFamily="18" charset="0"/>
                              <a:ea typeface="Cambria Math" panose="02040503050406030204" pitchFamily="18" charset="0"/>
                            </a:rPr>
                            <m:t>SO</m:t>
                          </m:r>
                        </m:e>
                        <m:sub>
                          <m:r>
                            <m:rPr>
                              <m:sty m:val="p"/>
                            </m:rPr>
                            <a:rPr lang="en-CA" sz="1800">
                              <a:solidFill>
                                <a:srgbClr val="FF00FF"/>
                              </a:solidFill>
                              <a:latin typeface="Cambria Math" panose="02040503050406030204" pitchFamily="18" charset="0"/>
                              <a:ea typeface="Cambria Math" panose="02040503050406030204" pitchFamily="18" charset="0"/>
                            </a:rPr>
                            <m:t>i</m:t>
                          </m:r>
                        </m:sub>
                      </m:sSub>
                      <m:r>
                        <a:rPr lang="en-CA" sz="1800">
                          <a:solidFill>
                            <a:schemeClr val="bg1">
                              <a:lumMod val="95000"/>
                            </a:schemeClr>
                          </a:solidFill>
                          <a:latin typeface="Cambria Math" panose="02040503050406030204" pitchFamily="18" charset="0"/>
                          <a:ea typeface="Cambria Math" panose="02040503050406030204" pitchFamily="18" charset="0"/>
                        </a:rPr>
                        <m:t>+</m:t>
                      </m:r>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β</m:t>
                          </m:r>
                        </m:e>
                        <m:sub>
                          <m:r>
                            <a:rPr lang="en-CA" sz="1800">
                              <a:solidFill>
                                <a:schemeClr val="bg1">
                                  <a:lumMod val="95000"/>
                                </a:schemeClr>
                              </a:solidFill>
                              <a:latin typeface="Cambria Math" panose="02040503050406030204" pitchFamily="18" charset="0"/>
                              <a:ea typeface="Cambria Math" panose="02040503050406030204" pitchFamily="18" charset="0"/>
                            </a:rPr>
                            <m:t>6</m:t>
                          </m:r>
                        </m:sub>
                      </m:sSub>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d>
                            <m:dPr>
                              <m:ctrlPr>
                                <a:rPr lang="en-CA" sz="1800" i="1">
                                  <a:solidFill>
                                    <a:schemeClr val="bg1">
                                      <a:lumMod val="95000"/>
                                    </a:schemeClr>
                                  </a:solidFill>
                                  <a:latin typeface="Cambria Math" panose="02040503050406030204" pitchFamily="18" charset="0"/>
                                  <a:ea typeface="Cambria Math" panose="02040503050406030204" pitchFamily="18" charset="0"/>
                                </a:rPr>
                              </m:ctrlPr>
                            </m:dPr>
                            <m:e>
                              <m:r>
                                <m:rPr>
                                  <m:sty m:val="p"/>
                                </m:rPr>
                                <a:rPr lang="en-CA" sz="1800" smtClean="0">
                                  <a:solidFill>
                                    <a:srgbClr val="FF00FF"/>
                                  </a:solidFill>
                                  <a:latin typeface="Cambria Math" panose="02040503050406030204" pitchFamily="18" charset="0"/>
                                  <a:ea typeface="Cambria Math" panose="02040503050406030204" pitchFamily="18" charset="0"/>
                                </a:rPr>
                                <m:t>SO</m:t>
                              </m:r>
                              <m:r>
                                <a:rPr lang="en-CA" sz="1800">
                                  <a:solidFill>
                                    <a:schemeClr val="bg1">
                                      <a:lumMod val="95000"/>
                                    </a:schemeClr>
                                  </a:solidFill>
                                  <a:latin typeface="Cambria Math" panose="02040503050406030204" pitchFamily="18" charset="0"/>
                                  <a:ea typeface="Cambria Math" panose="02040503050406030204" pitchFamily="18" charset="0"/>
                                </a:rPr>
                                <m:t>×</m:t>
                              </m:r>
                              <m:r>
                                <m:rPr>
                                  <m:sty m:val="p"/>
                                </m:rPr>
                                <a:rPr lang="en-CA" sz="1800" smtClean="0">
                                  <a:solidFill>
                                    <a:srgbClr val="92D050"/>
                                  </a:solidFill>
                                  <a:latin typeface="Cambria Math" panose="02040503050406030204" pitchFamily="18" charset="0"/>
                                  <a:ea typeface="Cambria Math" panose="02040503050406030204" pitchFamily="18" charset="0"/>
                                </a:rPr>
                                <m:t>logIncW</m:t>
                              </m:r>
                              <m:r>
                                <a:rPr lang="en-CA" sz="1800" b="0" i="0" smtClean="0">
                                  <a:solidFill>
                                    <a:schemeClr val="bg1">
                                      <a:lumMod val="95000"/>
                                    </a:schemeClr>
                                  </a:solidFill>
                                  <a:latin typeface="Cambria Math" panose="02040503050406030204" pitchFamily="18" charset="0"/>
                                  <a:ea typeface="Cambria Math" panose="02040503050406030204" pitchFamily="18" charset="0"/>
                                </a:rPr>
                                <m:t> </m:t>
                              </m:r>
                            </m:e>
                          </m:d>
                        </m:e>
                        <m:sub>
                          <m:r>
                            <m:rPr>
                              <m:sty m:val="p"/>
                            </m:rPr>
                            <a:rPr lang="en-CA" sz="1800">
                              <a:solidFill>
                                <a:schemeClr val="bg1">
                                  <a:lumMod val="95000"/>
                                </a:schemeClr>
                              </a:solidFill>
                              <a:latin typeface="Cambria Math" panose="02040503050406030204" pitchFamily="18" charset="0"/>
                              <a:ea typeface="Cambria Math" panose="02040503050406030204" pitchFamily="18" charset="0"/>
                            </a:rPr>
                            <m:t>i</m:t>
                          </m:r>
                        </m:sub>
                      </m:sSub>
                      <m:r>
                        <a:rPr lang="en-CA" sz="1800">
                          <a:solidFill>
                            <a:schemeClr val="bg1">
                              <a:lumMod val="95000"/>
                            </a:schemeClr>
                          </a:solidFill>
                          <a:latin typeface="Cambria Math" panose="02040503050406030204" pitchFamily="18" charset="0"/>
                          <a:ea typeface="Cambria Math" panose="02040503050406030204" pitchFamily="18" charset="0"/>
                        </a:rPr>
                        <m:t>+</m:t>
                      </m:r>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β</m:t>
                          </m:r>
                        </m:e>
                        <m:sub>
                          <m:r>
                            <a:rPr lang="en-CA" sz="1800">
                              <a:solidFill>
                                <a:schemeClr val="bg1">
                                  <a:lumMod val="95000"/>
                                </a:schemeClr>
                              </a:solidFill>
                              <a:latin typeface="Cambria Math" panose="02040503050406030204" pitchFamily="18" charset="0"/>
                              <a:ea typeface="Cambria Math" panose="02040503050406030204" pitchFamily="18" charset="0"/>
                            </a:rPr>
                            <m:t>7</m:t>
                          </m:r>
                        </m:sub>
                      </m:sSub>
                      <m:sSub>
                        <m:sSubPr>
                          <m:ctrlPr>
                            <a:rPr lang="en-CA" sz="1800" b="0" i="1" smtClean="0">
                              <a:solidFill>
                                <a:schemeClr val="bg1">
                                  <a:lumMod val="95000"/>
                                </a:schemeClr>
                              </a:solidFill>
                              <a:latin typeface="Cambria Math" panose="02040503050406030204" pitchFamily="18" charset="0"/>
                              <a:ea typeface="Cambria Math" panose="02040503050406030204" pitchFamily="18" charset="0"/>
                            </a:rPr>
                          </m:ctrlPr>
                        </m:sSubPr>
                        <m:e>
                          <m:d>
                            <m:dPr>
                              <m:ctrlPr>
                                <a:rPr lang="en-CA" sz="1800" i="1">
                                  <a:solidFill>
                                    <a:schemeClr val="bg1">
                                      <a:lumMod val="95000"/>
                                    </a:schemeClr>
                                  </a:solidFill>
                                  <a:latin typeface="Cambria Math" panose="02040503050406030204" pitchFamily="18" charset="0"/>
                                  <a:ea typeface="Cambria Math" panose="02040503050406030204" pitchFamily="18" charset="0"/>
                                </a:rPr>
                              </m:ctrlPr>
                            </m:dPr>
                            <m:e>
                              <m:r>
                                <m:rPr>
                                  <m:sty m:val="p"/>
                                </m:rPr>
                                <a:rPr lang="en-CA" sz="1800" smtClean="0">
                                  <a:solidFill>
                                    <a:srgbClr val="FF00FF"/>
                                  </a:solidFill>
                                  <a:latin typeface="Cambria Math" panose="02040503050406030204" pitchFamily="18" charset="0"/>
                                  <a:ea typeface="Cambria Math" panose="02040503050406030204" pitchFamily="18" charset="0"/>
                                </a:rPr>
                                <m:t>SO</m:t>
                              </m:r>
                              <m:r>
                                <a:rPr lang="en-CA" sz="1800">
                                  <a:solidFill>
                                    <a:schemeClr val="bg1">
                                      <a:lumMod val="95000"/>
                                    </a:schemeClr>
                                  </a:solidFill>
                                  <a:latin typeface="Cambria Math" panose="02040503050406030204" pitchFamily="18" charset="0"/>
                                  <a:ea typeface="Cambria Math" panose="02040503050406030204" pitchFamily="18" charset="0"/>
                                </a:rPr>
                                <m:t>×</m:t>
                              </m:r>
                              <m:r>
                                <m:rPr>
                                  <m:sty m:val="p"/>
                                </m:rPr>
                                <a:rPr lang="en-CA" sz="1800" smtClean="0">
                                  <a:solidFill>
                                    <a:srgbClr val="00B0F0"/>
                                  </a:solidFill>
                                  <a:latin typeface="Cambria Math" panose="02040503050406030204" pitchFamily="18" charset="0"/>
                                  <a:ea typeface="Cambria Math" panose="02040503050406030204" pitchFamily="18" charset="0"/>
                                </a:rPr>
                                <m:t>logIncInv</m:t>
                              </m:r>
                              <m:r>
                                <a:rPr lang="en-CA" sz="1800" b="0" i="0" smtClean="0">
                                  <a:solidFill>
                                    <a:schemeClr val="bg1">
                                      <a:lumMod val="95000"/>
                                    </a:schemeClr>
                                  </a:solidFill>
                                  <a:latin typeface="Cambria Math" panose="02040503050406030204" pitchFamily="18" charset="0"/>
                                  <a:ea typeface="Cambria Math" panose="02040503050406030204" pitchFamily="18" charset="0"/>
                                </a:rPr>
                                <m:t> </m:t>
                              </m:r>
                            </m:e>
                          </m:d>
                        </m:e>
                        <m:sub>
                          <m:r>
                            <a:rPr lang="en-CA" sz="1800" b="0" i="1" smtClean="0">
                              <a:solidFill>
                                <a:schemeClr val="bg1">
                                  <a:lumMod val="95000"/>
                                </a:schemeClr>
                              </a:solidFill>
                              <a:latin typeface="Cambria Math" panose="02040503050406030204" pitchFamily="18" charset="0"/>
                              <a:ea typeface="Cambria Math" panose="02040503050406030204" pitchFamily="18" charset="0"/>
                            </a:rPr>
                            <m:t>𝑖</m:t>
                          </m:r>
                        </m:sub>
                      </m:sSub>
                      <m:r>
                        <a:rPr lang="en-CA" sz="1800">
                          <a:solidFill>
                            <a:schemeClr val="bg1">
                              <a:lumMod val="95000"/>
                            </a:schemeClr>
                          </a:solidFill>
                          <a:latin typeface="Cambria Math" panose="02040503050406030204" pitchFamily="18" charset="0"/>
                          <a:ea typeface="Cambria Math" panose="02040503050406030204" pitchFamily="18" charset="0"/>
                        </a:rPr>
                        <m:t>+</m:t>
                      </m:r>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β</m:t>
                          </m:r>
                        </m:e>
                        <m:sub>
                          <m:r>
                            <a:rPr lang="en-CA" sz="1800">
                              <a:solidFill>
                                <a:schemeClr val="bg1">
                                  <a:lumMod val="95000"/>
                                </a:schemeClr>
                              </a:solidFill>
                              <a:latin typeface="Cambria Math" panose="02040503050406030204" pitchFamily="18" charset="0"/>
                              <a:ea typeface="Cambria Math" panose="02040503050406030204" pitchFamily="18" charset="0"/>
                            </a:rPr>
                            <m:t>8</m:t>
                          </m:r>
                        </m:sub>
                      </m:sSub>
                      <m:d>
                        <m:dPr>
                          <m:ctrlPr>
                            <a:rPr lang="en-CA" sz="1800" i="1">
                              <a:solidFill>
                                <a:schemeClr val="bg1">
                                  <a:lumMod val="95000"/>
                                </a:schemeClr>
                              </a:solidFill>
                              <a:latin typeface="Cambria Math" panose="02040503050406030204" pitchFamily="18" charset="0"/>
                              <a:ea typeface="Cambria Math" panose="02040503050406030204" pitchFamily="18" charset="0"/>
                            </a:rPr>
                          </m:ctrlPr>
                        </m:dPr>
                        <m:e>
                          <m:r>
                            <m:rPr>
                              <m:sty m:val="p"/>
                            </m:rPr>
                            <a:rPr lang="en-CA" sz="1800" smtClean="0">
                              <a:solidFill>
                                <a:srgbClr val="FF00FF"/>
                              </a:solidFill>
                              <a:latin typeface="Cambria Math" panose="02040503050406030204" pitchFamily="18" charset="0"/>
                              <a:ea typeface="Cambria Math" panose="02040503050406030204" pitchFamily="18" charset="0"/>
                            </a:rPr>
                            <m:t>SO</m:t>
                          </m:r>
                          <m:r>
                            <a:rPr lang="en-CA" sz="1800">
                              <a:solidFill>
                                <a:schemeClr val="bg1">
                                  <a:lumMod val="95000"/>
                                </a:schemeClr>
                              </a:solidFill>
                              <a:latin typeface="Cambria Math" panose="02040503050406030204" pitchFamily="18" charset="0"/>
                              <a:ea typeface="Cambria Math" panose="02040503050406030204" pitchFamily="18" charset="0"/>
                            </a:rPr>
                            <m:t>×</m:t>
                          </m:r>
                          <m:r>
                            <m:rPr>
                              <m:sty m:val="p"/>
                            </m:rPr>
                            <a:rPr lang="en-CA" sz="1800" smtClean="0">
                              <a:solidFill>
                                <a:schemeClr val="accent4">
                                  <a:lumMod val="60000"/>
                                  <a:lumOff val="40000"/>
                                </a:schemeClr>
                              </a:solidFill>
                              <a:latin typeface="Cambria Math" panose="02040503050406030204" pitchFamily="18" charset="0"/>
                              <a:ea typeface="Cambria Math" panose="02040503050406030204" pitchFamily="18" charset="0"/>
                            </a:rPr>
                            <m:t>logIncWelf</m:t>
                          </m:r>
                          <m:r>
                            <a:rPr lang="en-CA" sz="1800" b="0" i="0" smtClean="0">
                              <a:solidFill>
                                <a:schemeClr val="bg1">
                                  <a:lumMod val="95000"/>
                                </a:schemeClr>
                              </a:solidFill>
                              <a:latin typeface="Cambria Math" panose="02040503050406030204" pitchFamily="18" charset="0"/>
                              <a:ea typeface="Cambria Math" panose="02040503050406030204" pitchFamily="18" charset="0"/>
                            </a:rPr>
                            <m:t> </m:t>
                          </m:r>
                        </m:e>
                      </m:d>
                      <m:r>
                        <a:rPr lang="en-CA" sz="1800">
                          <a:solidFill>
                            <a:schemeClr val="bg1">
                              <a:lumMod val="95000"/>
                            </a:schemeClr>
                          </a:solidFill>
                          <a:latin typeface="Cambria Math" panose="02040503050406030204" pitchFamily="18" charset="0"/>
                          <a:ea typeface="Cambria Math" panose="02040503050406030204" pitchFamily="18" charset="0"/>
                        </a:rPr>
                        <m:t>+</m:t>
                      </m:r>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β</m:t>
                          </m:r>
                        </m:e>
                        <m:sub>
                          <m:r>
                            <a:rPr lang="en-CA" sz="1800">
                              <a:solidFill>
                                <a:schemeClr val="bg1">
                                  <a:lumMod val="95000"/>
                                </a:schemeClr>
                              </a:solidFill>
                              <a:latin typeface="Cambria Math" panose="02040503050406030204" pitchFamily="18" charset="0"/>
                              <a:ea typeface="Cambria Math" panose="02040503050406030204" pitchFamily="18" charset="0"/>
                            </a:rPr>
                            <m:t>9</m:t>
                          </m:r>
                        </m:sub>
                      </m:sSub>
                      <m:sSub>
                        <m:sSubPr>
                          <m:ctrlPr>
                            <a:rPr lang="en-CA" sz="1800" b="0" i="1" smtClean="0">
                              <a:solidFill>
                                <a:schemeClr val="bg1">
                                  <a:lumMod val="95000"/>
                                </a:schemeClr>
                              </a:solidFill>
                              <a:latin typeface="Cambria Math" panose="02040503050406030204" pitchFamily="18" charset="0"/>
                              <a:ea typeface="Cambria Math" panose="02040503050406030204" pitchFamily="18" charset="0"/>
                            </a:rPr>
                          </m:ctrlPr>
                        </m:sSubPr>
                        <m:e>
                          <m:d>
                            <m:dPr>
                              <m:ctrlPr>
                                <a:rPr lang="en-CA" sz="1800" i="1">
                                  <a:solidFill>
                                    <a:schemeClr val="bg1">
                                      <a:lumMod val="95000"/>
                                    </a:schemeClr>
                                  </a:solidFill>
                                  <a:latin typeface="Cambria Math" panose="02040503050406030204" pitchFamily="18" charset="0"/>
                                  <a:ea typeface="Cambria Math" panose="02040503050406030204" pitchFamily="18" charset="0"/>
                                </a:rPr>
                              </m:ctrlPr>
                            </m:dPr>
                            <m:e>
                              <m:r>
                                <m:rPr>
                                  <m:sty m:val="p"/>
                                </m:rPr>
                                <a:rPr lang="en-CA" sz="1800" smtClean="0">
                                  <a:solidFill>
                                    <a:srgbClr val="FF00FF"/>
                                  </a:solidFill>
                                  <a:latin typeface="Cambria Math" panose="02040503050406030204" pitchFamily="18" charset="0"/>
                                  <a:ea typeface="Cambria Math" panose="02040503050406030204" pitchFamily="18" charset="0"/>
                                </a:rPr>
                                <m:t>SO</m:t>
                              </m:r>
                              <m:r>
                                <a:rPr lang="en-CA" sz="1800">
                                  <a:solidFill>
                                    <a:schemeClr val="bg1">
                                      <a:lumMod val="95000"/>
                                    </a:schemeClr>
                                  </a:solidFill>
                                  <a:latin typeface="Cambria Math" panose="02040503050406030204" pitchFamily="18" charset="0"/>
                                  <a:ea typeface="Cambria Math" panose="02040503050406030204" pitchFamily="18" charset="0"/>
                                </a:rPr>
                                <m:t>×</m:t>
                              </m:r>
                              <m:r>
                                <m:rPr>
                                  <m:sty m:val="p"/>
                                </m:rPr>
                                <a:rPr lang="en-CA" sz="1800" smtClean="0">
                                  <a:solidFill>
                                    <a:srgbClr val="FF0000"/>
                                  </a:solidFill>
                                  <a:latin typeface="Cambria Math" panose="02040503050406030204" pitchFamily="18" charset="0"/>
                                  <a:ea typeface="Cambria Math" panose="02040503050406030204" pitchFamily="18" charset="0"/>
                                </a:rPr>
                                <m:t>logIncSP</m:t>
                              </m:r>
                              <m:r>
                                <a:rPr lang="en-CA" sz="1800" b="0" i="1" smtClean="0">
                                  <a:solidFill>
                                    <a:schemeClr val="bg1">
                                      <a:lumMod val="95000"/>
                                    </a:schemeClr>
                                  </a:solidFill>
                                  <a:latin typeface="Cambria Math" panose="02040503050406030204" pitchFamily="18" charset="0"/>
                                  <a:ea typeface="Cambria Math" panose="02040503050406030204" pitchFamily="18" charset="0"/>
                                </a:rPr>
                                <m:t> </m:t>
                              </m:r>
                            </m:e>
                          </m:d>
                        </m:e>
                        <m:sub>
                          <m:r>
                            <a:rPr lang="en-CA" sz="1800" b="0" i="1" smtClean="0">
                              <a:solidFill>
                                <a:schemeClr val="bg1">
                                  <a:lumMod val="95000"/>
                                </a:schemeClr>
                              </a:solidFill>
                              <a:latin typeface="Cambria Math" panose="02040503050406030204" pitchFamily="18" charset="0"/>
                              <a:ea typeface="Cambria Math" panose="02040503050406030204" pitchFamily="18" charset="0"/>
                            </a:rPr>
                            <m:t>𝑖</m:t>
                          </m:r>
                        </m:sub>
                      </m:sSub>
                      <m:r>
                        <a:rPr lang="en-CA" sz="1800">
                          <a:solidFill>
                            <a:schemeClr val="bg1">
                              <a:lumMod val="95000"/>
                            </a:schemeClr>
                          </a:solidFill>
                          <a:latin typeface="Cambria Math" panose="02040503050406030204" pitchFamily="18" charset="0"/>
                          <a:ea typeface="Cambria Math" panose="02040503050406030204" pitchFamily="18" charset="0"/>
                        </a:rPr>
                        <m:t>+ </m:t>
                      </m:r>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a:rPr lang="en-CA" sz="1800">
                              <a:solidFill>
                                <a:schemeClr val="bg1">
                                  <a:lumMod val="95000"/>
                                </a:schemeClr>
                              </a:solidFill>
                              <a:latin typeface="Cambria Math" panose="02040503050406030204" pitchFamily="18" charset="0"/>
                              <a:ea typeface="Cambria Math" panose="02040503050406030204" pitchFamily="18" charset="0"/>
                            </a:rPr>
                            <m:t>𝛃</m:t>
                          </m:r>
                        </m:e>
                        <m:sub>
                          <m:r>
                            <m:rPr>
                              <m:sty m:val="p"/>
                            </m:rPr>
                            <a:rPr lang="en-CA" sz="1800">
                              <a:solidFill>
                                <a:schemeClr val="bg1">
                                  <a:lumMod val="95000"/>
                                </a:schemeClr>
                              </a:solidFill>
                              <a:latin typeface="Cambria Math" panose="02040503050406030204" pitchFamily="18" charset="0"/>
                              <a:ea typeface="Cambria Math" panose="02040503050406030204" pitchFamily="18" charset="0"/>
                            </a:rPr>
                            <m:t>k</m:t>
                          </m:r>
                        </m:sub>
                      </m:sSub>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a:rPr lang="en-CA" sz="1800">
                              <a:solidFill>
                                <a:schemeClr val="bg1">
                                  <a:lumMod val="95000"/>
                                </a:schemeClr>
                              </a:solidFill>
                              <a:latin typeface="Cambria Math" panose="02040503050406030204" pitchFamily="18" charset="0"/>
                              <a:ea typeface="Cambria Math" panose="02040503050406030204" pitchFamily="18" charset="0"/>
                            </a:rPr>
                            <m:t>𝐗</m:t>
                          </m:r>
                        </m:e>
                        <m:sub>
                          <m:r>
                            <m:rPr>
                              <m:sty m:val="p"/>
                            </m:rPr>
                            <a:rPr lang="en-CA" sz="1800">
                              <a:solidFill>
                                <a:schemeClr val="bg1">
                                  <a:lumMod val="95000"/>
                                </a:schemeClr>
                              </a:solidFill>
                              <a:latin typeface="Cambria Math" panose="02040503050406030204" pitchFamily="18" charset="0"/>
                              <a:ea typeface="Cambria Math" panose="02040503050406030204" pitchFamily="18" charset="0"/>
                            </a:rPr>
                            <m:t>i</m:t>
                          </m:r>
                        </m:sub>
                      </m:sSub>
                      <m:r>
                        <a:rPr lang="en-CA" sz="1800">
                          <a:solidFill>
                            <a:schemeClr val="bg1">
                              <a:lumMod val="95000"/>
                            </a:schemeClr>
                          </a:solidFill>
                          <a:latin typeface="Cambria Math" panose="02040503050406030204" pitchFamily="18" charset="0"/>
                          <a:ea typeface="Cambria Math" panose="02040503050406030204" pitchFamily="18" charset="0"/>
                        </a:rPr>
                        <m:t>+</m:t>
                      </m:r>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e</m:t>
                          </m:r>
                        </m:e>
                        <m:sub>
                          <m:r>
                            <m:rPr>
                              <m:sty m:val="p"/>
                            </m:rPr>
                            <a:rPr lang="en-CA" sz="1800">
                              <a:solidFill>
                                <a:schemeClr val="bg1">
                                  <a:lumMod val="95000"/>
                                </a:schemeClr>
                              </a:solidFill>
                              <a:latin typeface="Cambria Math" panose="02040503050406030204" pitchFamily="18" charset="0"/>
                              <a:ea typeface="Cambria Math" panose="02040503050406030204" pitchFamily="18" charset="0"/>
                            </a:rPr>
                            <m:t>i</m:t>
                          </m:r>
                        </m:sub>
                      </m:sSub>
                      <m:r>
                        <a:rPr lang="en-CA" sz="1800">
                          <a:solidFill>
                            <a:schemeClr val="bg1">
                              <a:lumMod val="95000"/>
                            </a:schemeClr>
                          </a:solidFill>
                          <a:latin typeface="Cambria Math" panose="02040503050406030204" pitchFamily="18" charset="0"/>
                          <a:ea typeface="Cambria Math" panose="02040503050406030204" pitchFamily="18" charset="0"/>
                        </a:rPr>
                        <m:t> </m:t>
                      </m:r>
                      <m:r>
                        <m:rPr>
                          <m:nor/>
                        </m:rPr>
                        <a:rPr lang="en-CA" sz="1800">
                          <a:solidFill>
                            <a:schemeClr val="bg1">
                              <a:lumMod val="95000"/>
                            </a:schemeClr>
                          </a:solidFill>
                          <a:latin typeface="Cambria Math" panose="02040503050406030204" pitchFamily="18" charset="0"/>
                          <a:ea typeface="Cambria Math" panose="02040503050406030204" pitchFamily="18" charset="0"/>
                        </a:rPr>
                        <m:t> </m:t>
                      </m:r>
                    </m:oMath>
                  </m:oMathPara>
                </a14:m>
                <a:endParaRPr lang="en-CA" sz="1800" dirty="0">
                  <a:solidFill>
                    <a:schemeClr val="bg1">
                      <a:lumMod val="95000"/>
                    </a:schemeClr>
                  </a:solidFill>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5D605334-53B7-41DB-99B3-039D1A5340EF}"/>
                  </a:ext>
                </a:extLst>
              </p:cNvPr>
              <p:cNvSpPr txBox="1">
                <a:spLocks noRot="1" noChangeAspect="1" noMove="1" noResize="1" noEditPoints="1" noAdjustHandles="1" noChangeArrowheads="1" noChangeShapeType="1" noTextEdit="1"/>
              </p:cNvSpPr>
              <p:nvPr/>
            </p:nvSpPr>
            <p:spPr>
              <a:xfrm>
                <a:off x="-201268" y="679666"/>
                <a:ext cx="6876843" cy="1187633"/>
              </a:xfrm>
              <a:prstGeom prst="rect">
                <a:avLst/>
              </a:prstGeom>
              <a:blipFill>
                <a:blip r:embed="rId4"/>
                <a:stretch>
                  <a:fillRect b="-4103"/>
                </a:stretch>
              </a:blipFill>
            </p:spPr>
            <p:txBody>
              <a:bodyPr/>
              <a:lstStyle/>
              <a:p>
                <a:r>
                  <a:rPr lang="en-CA">
                    <a:noFill/>
                  </a:rPr>
                  <a:t> </a:t>
                </a:r>
              </a:p>
            </p:txBody>
          </p:sp>
        </mc:Fallback>
      </mc:AlternateContent>
      <p:pic>
        <p:nvPicPr>
          <p:cNvPr id="16" name="Picture 15">
            <a:extLst>
              <a:ext uri="{FF2B5EF4-FFF2-40B4-BE49-F238E27FC236}">
                <a16:creationId xmlns:a16="http://schemas.microsoft.com/office/drawing/2014/main" id="{4C355CF0-FFE9-4AFB-A895-B847B60166DB}"/>
              </a:ext>
            </a:extLst>
          </p:cNvPr>
          <p:cNvPicPr>
            <a:picLocks noChangeAspect="1"/>
          </p:cNvPicPr>
          <p:nvPr/>
        </p:nvPicPr>
        <p:blipFill>
          <a:blip r:embed="rId5"/>
          <a:stretch>
            <a:fillRect/>
          </a:stretch>
        </p:blipFill>
        <p:spPr>
          <a:xfrm>
            <a:off x="932209" y="2321493"/>
            <a:ext cx="10130044" cy="3717008"/>
          </a:xfrm>
          <a:prstGeom prst="rect">
            <a:avLst/>
          </a:prstGeom>
        </p:spPr>
      </p:pic>
      <p:sp>
        <p:nvSpPr>
          <p:cNvPr id="17" name="Text Box 201">
            <a:extLst>
              <a:ext uri="{FF2B5EF4-FFF2-40B4-BE49-F238E27FC236}">
                <a16:creationId xmlns:a16="http://schemas.microsoft.com/office/drawing/2014/main" id="{D15C699C-D230-4E19-9F6C-D88AB6FA4274}"/>
              </a:ext>
            </a:extLst>
          </p:cNvPr>
          <p:cNvSpPr txBox="1"/>
          <p:nvPr/>
        </p:nvSpPr>
        <p:spPr>
          <a:xfrm>
            <a:off x="932209" y="6051334"/>
            <a:ext cx="4125335" cy="254000"/>
          </a:xfrm>
          <a:prstGeom prst="rect">
            <a:avLst/>
          </a:prstGeom>
          <a:solidFill>
            <a:schemeClr val="tx1"/>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spcAft>
                <a:spcPts val="1000"/>
              </a:spcAft>
            </a:pPr>
            <a:r>
              <a:rPr lang="en-CA" sz="1200" i="0" dirty="0">
                <a:solidFill>
                  <a:srgbClr val="FFC000"/>
                </a:solidFill>
                <a:effectLst/>
                <a:latin typeface="Garamond" panose="02020404030301010803" pitchFamily="18" charset="0"/>
                <a:ea typeface="Calibri" panose="020F0502020204030204" pitchFamily="34" charset="0"/>
                <a:cs typeface="Times New Roman" panose="02020603050405020304" pitchFamily="18" charset="0"/>
              </a:rPr>
              <a:t>Figure 10A: Predicted number of children for same sex and opposite sex couples for different levels of logged spouse income. </a:t>
            </a:r>
            <a:endParaRPr lang="en-CA" sz="1200" i="1" dirty="0">
              <a:solidFill>
                <a:srgbClr val="FFC000"/>
              </a:solidFill>
              <a:effectLst/>
              <a:latin typeface="Garamond" panose="02020404030301010803" pitchFamily="18" charset="0"/>
              <a:ea typeface="Calibri" panose="020F0502020204030204" pitchFamily="34" charset="0"/>
              <a:cs typeface="Times New Roman" panose="02020603050405020304" pitchFamily="18" charset="0"/>
            </a:endParaRPr>
          </a:p>
        </p:txBody>
      </p:sp>
      <p:sp>
        <p:nvSpPr>
          <p:cNvPr id="18" name="Text Box 203">
            <a:extLst>
              <a:ext uri="{FF2B5EF4-FFF2-40B4-BE49-F238E27FC236}">
                <a16:creationId xmlns:a16="http://schemas.microsoft.com/office/drawing/2014/main" id="{A389B095-E321-4937-828C-18DC7D5AAE6F}"/>
              </a:ext>
            </a:extLst>
          </p:cNvPr>
          <p:cNvSpPr txBox="1"/>
          <p:nvPr/>
        </p:nvSpPr>
        <p:spPr>
          <a:xfrm>
            <a:off x="6578640" y="6038501"/>
            <a:ext cx="4255012" cy="369332"/>
          </a:xfrm>
          <a:prstGeom prst="rect">
            <a:avLst/>
          </a:prstGeom>
          <a:solidFill>
            <a:schemeClr val="tx1"/>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spcAft>
                <a:spcPts val="1000"/>
              </a:spcAft>
            </a:pPr>
            <a:r>
              <a:rPr lang="en-CA" sz="1200" dirty="0">
                <a:solidFill>
                  <a:srgbClr val="FFC000"/>
                </a:solidFill>
                <a:latin typeface="Garamond" panose="02020404030301010803" pitchFamily="18" charset="0"/>
                <a:cs typeface="Times New Roman" panose="02020603050405020304" pitchFamily="18" charset="0"/>
              </a:rPr>
              <a:t>Figure 10B: Difference in predicted number of children between same sex and opposite sex couple by logged spouse income from labour. </a:t>
            </a:r>
          </a:p>
        </p:txBody>
      </p:sp>
    </p:spTree>
    <p:extLst>
      <p:ext uri="{BB962C8B-B14F-4D97-AF65-F5344CB8AC3E}">
        <p14:creationId xmlns:p14="http://schemas.microsoft.com/office/powerpoint/2010/main" val="579004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1FB005-1DA0-4B96-A537-9CD576C33945}"/>
              </a:ext>
            </a:extLst>
          </p:cNvPr>
          <p:cNvPicPr>
            <a:picLocks noChangeAspect="1"/>
          </p:cNvPicPr>
          <p:nvPr/>
        </p:nvPicPr>
        <p:blipFill>
          <a:blip r:embed="rId3"/>
          <a:stretch>
            <a:fillRect/>
          </a:stretch>
        </p:blipFill>
        <p:spPr>
          <a:xfrm>
            <a:off x="559800" y="2492038"/>
            <a:ext cx="11072399" cy="3564342"/>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9B94A70-3B08-48C6-8FB0-7E6002509D68}"/>
                  </a:ext>
                </a:extLst>
              </p:cNvPr>
              <p:cNvSpPr txBox="1"/>
              <p:nvPr/>
            </p:nvSpPr>
            <p:spPr>
              <a:xfrm>
                <a:off x="6655696" y="290804"/>
                <a:ext cx="4610099" cy="2031325"/>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CA" sz="1400" dirty="0">
                    <a:solidFill>
                      <a:schemeClr val="bg1"/>
                    </a:solidFill>
                    <a:latin typeface="Garamond" panose="02020404030301010803" pitchFamily="18" charset="0"/>
                  </a:rPr>
                  <a:t>What am i expecting? </a:t>
                </a:r>
              </a:p>
              <a:p>
                <a:pPr marL="342900" indent="-342900">
                  <a:buFont typeface="+mj-lt"/>
                  <a:buAutoNum type="arabicPeriod"/>
                </a:pPr>
                <a:r>
                  <a:rPr lang="en-CA" sz="1400" dirty="0">
                    <a:solidFill>
                      <a:schemeClr val="bg1">
                        <a:lumMod val="65000"/>
                      </a:schemeClr>
                    </a:solidFill>
                    <a:latin typeface="Garamond" panose="02020404030301010803" pitchFamily="18" charset="0"/>
                  </a:rPr>
                  <a:t>Negative value for </a:t>
                </a:r>
                <a14:m>
                  <m:oMath xmlns:m="http://schemas.openxmlformats.org/officeDocument/2006/math">
                    <m:sSub>
                      <m:sSubPr>
                        <m:ctrlPr>
                          <a:rPr lang="en-CA" sz="1400" b="0" i="1" smtClean="0">
                            <a:solidFill>
                              <a:schemeClr val="bg1">
                                <a:lumMod val="65000"/>
                              </a:schemeClr>
                            </a:solidFill>
                            <a:latin typeface="Cambria Math" panose="02040503050406030204" pitchFamily="18" charset="0"/>
                          </a:rPr>
                        </m:ctrlPr>
                      </m:sSubPr>
                      <m:e>
                        <m:r>
                          <a:rPr lang="en-CA" sz="1400" b="0" i="1" smtClean="0">
                            <a:solidFill>
                              <a:schemeClr val="bg1">
                                <a:lumMod val="65000"/>
                              </a:schemeClr>
                            </a:solidFill>
                            <a:latin typeface="Cambria Math" panose="02040503050406030204" pitchFamily="18" charset="0"/>
                          </a:rPr>
                          <m:t>𝛽</m:t>
                        </m:r>
                      </m:e>
                      <m:sub>
                        <m:r>
                          <a:rPr lang="en-CA" sz="1400" b="0" i="1" smtClean="0">
                            <a:solidFill>
                              <a:schemeClr val="bg1">
                                <a:lumMod val="65000"/>
                              </a:schemeClr>
                            </a:solidFill>
                            <a:latin typeface="Cambria Math" panose="02040503050406030204" pitchFamily="18" charset="0"/>
                          </a:rPr>
                          <m:t>5</m:t>
                        </m:r>
                      </m:sub>
                    </m:sSub>
                  </m:oMath>
                </a14:m>
                <a:endParaRPr lang="en-CA" sz="1400" dirty="0">
                  <a:solidFill>
                    <a:schemeClr val="bg1">
                      <a:lumMod val="65000"/>
                    </a:schemeClr>
                  </a:solidFill>
                  <a:latin typeface="Garamond" panose="02020404030301010803" pitchFamily="18" charset="0"/>
                </a:endParaRPr>
              </a:p>
              <a:p>
                <a:pPr marL="342900" indent="-342900">
                  <a:buFont typeface="+mj-lt"/>
                  <a:buAutoNum type="arabicPeriod"/>
                </a:pPr>
                <a:r>
                  <a:rPr lang="en-CA" sz="1400" dirty="0">
                    <a:solidFill>
                      <a:schemeClr val="bg1">
                        <a:lumMod val="65000"/>
                      </a:schemeClr>
                    </a:solidFill>
                    <a:latin typeface="Garamond" panose="02020404030301010803" pitchFamily="18" charset="0"/>
                  </a:rPr>
                  <a:t>Positive value for </a:t>
                </a:r>
                <a14:m>
                  <m:oMath xmlns:m="http://schemas.openxmlformats.org/officeDocument/2006/math">
                    <m:sSub>
                      <m:sSubPr>
                        <m:ctrlPr>
                          <a:rPr lang="en-CA" sz="1400" b="0" i="1" smtClean="0">
                            <a:solidFill>
                              <a:schemeClr val="bg1">
                                <a:lumMod val="65000"/>
                              </a:schemeClr>
                            </a:solidFill>
                            <a:latin typeface="Cambria Math" panose="02040503050406030204" pitchFamily="18" charset="0"/>
                          </a:rPr>
                        </m:ctrlPr>
                      </m:sSubPr>
                      <m:e>
                        <m:r>
                          <a:rPr lang="en-CA" sz="1400" b="0" i="1" smtClean="0">
                            <a:solidFill>
                              <a:schemeClr val="bg1">
                                <a:lumMod val="65000"/>
                              </a:schemeClr>
                            </a:solidFill>
                            <a:latin typeface="Cambria Math" panose="02040503050406030204" pitchFamily="18" charset="0"/>
                          </a:rPr>
                          <m:t>𝛽</m:t>
                        </m:r>
                      </m:e>
                      <m:sub>
                        <m:r>
                          <a:rPr lang="en-CA" sz="1400" b="0" i="1" smtClean="0">
                            <a:solidFill>
                              <a:schemeClr val="bg1">
                                <a:lumMod val="65000"/>
                              </a:schemeClr>
                            </a:solidFill>
                            <a:latin typeface="Cambria Math" panose="02040503050406030204" pitchFamily="18" charset="0"/>
                          </a:rPr>
                          <m:t>4</m:t>
                        </m:r>
                      </m:sub>
                    </m:sSub>
                  </m:oMath>
                </a14:m>
                <a:endParaRPr lang="en-CA" sz="1400" b="0" dirty="0">
                  <a:solidFill>
                    <a:schemeClr val="bg1"/>
                  </a:solidFill>
                  <a:latin typeface="Garamond" panose="02020404030301010803" pitchFamily="18" charset="0"/>
                </a:endParaRPr>
              </a:p>
              <a:p>
                <a:pPr marL="342900" indent="-342900">
                  <a:buFont typeface="+mj-lt"/>
                  <a:buAutoNum type="arabicPeriod"/>
                </a:pPr>
                <a:r>
                  <a:rPr lang="en-CA" sz="1400" dirty="0">
                    <a:solidFill>
                      <a:schemeClr val="bg1">
                        <a:lumMod val="65000"/>
                      </a:schemeClr>
                    </a:solidFill>
                    <a:latin typeface="Garamond" panose="02020404030301010803" pitchFamily="18" charset="0"/>
                  </a:rPr>
                  <a:t>Value for </a:t>
                </a:r>
                <a14:m>
                  <m:oMath xmlns:m="http://schemas.openxmlformats.org/officeDocument/2006/math">
                    <m:sSub>
                      <m:sSubPr>
                        <m:ctrlPr>
                          <a:rPr lang="en-CA" sz="1400" b="0" i="1" smtClean="0">
                            <a:solidFill>
                              <a:schemeClr val="bg1">
                                <a:lumMod val="65000"/>
                              </a:schemeClr>
                            </a:solidFill>
                            <a:latin typeface="Cambria Math" panose="02040503050406030204" pitchFamily="18" charset="0"/>
                          </a:rPr>
                        </m:ctrlPr>
                      </m:sSubPr>
                      <m:e>
                        <m:r>
                          <a:rPr lang="en-CA" sz="1400" b="0" i="1" smtClean="0">
                            <a:solidFill>
                              <a:schemeClr val="bg1">
                                <a:lumMod val="65000"/>
                              </a:schemeClr>
                            </a:solidFill>
                            <a:latin typeface="Cambria Math" panose="02040503050406030204" pitchFamily="18" charset="0"/>
                          </a:rPr>
                          <m:t>𝛽</m:t>
                        </m:r>
                      </m:e>
                      <m:sub>
                        <m:r>
                          <a:rPr lang="en-CA" sz="1400" b="0" i="1" smtClean="0">
                            <a:solidFill>
                              <a:schemeClr val="bg1">
                                <a:lumMod val="65000"/>
                              </a:schemeClr>
                            </a:solidFill>
                            <a:latin typeface="Cambria Math" panose="02040503050406030204" pitchFamily="18" charset="0"/>
                          </a:rPr>
                          <m:t>9</m:t>
                        </m:r>
                      </m:sub>
                    </m:sSub>
                  </m:oMath>
                </a14:m>
                <a:r>
                  <a:rPr lang="en-CA" sz="1400" dirty="0">
                    <a:solidFill>
                      <a:schemeClr val="bg1">
                        <a:lumMod val="65000"/>
                      </a:schemeClr>
                    </a:solidFill>
                    <a:latin typeface="Garamond" panose="02020404030301010803" pitchFamily="18" charset="0"/>
                  </a:rPr>
                  <a:t> such that the predicted censored number of children for SO=0 and SO=1 diverges with increases spousal income. </a:t>
                </a:r>
              </a:p>
              <a:p>
                <a:pPr marL="342900" indent="-342900">
                  <a:buFont typeface="+mj-lt"/>
                  <a:buAutoNum type="arabicPeriod"/>
                </a:pPr>
                <a:r>
                  <a:rPr lang="en-CA" sz="1400" dirty="0">
                    <a:solidFill>
                      <a:schemeClr val="bg1"/>
                    </a:solidFill>
                    <a:latin typeface="Garamond" panose="02020404030301010803" pitchFamily="18" charset="0"/>
                  </a:rPr>
                  <a:t>Value for </a:t>
                </a:r>
                <a14:m>
                  <m:oMath xmlns:m="http://schemas.openxmlformats.org/officeDocument/2006/math">
                    <m:sSub>
                      <m:sSubPr>
                        <m:ctrlPr>
                          <a:rPr lang="en-CA" sz="1400" b="0" i="1" smtClean="0">
                            <a:solidFill>
                              <a:schemeClr val="bg1"/>
                            </a:solidFill>
                            <a:latin typeface="Cambria Math" panose="02040503050406030204" pitchFamily="18" charset="0"/>
                          </a:rPr>
                        </m:ctrlPr>
                      </m:sSubPr>
                      <m:e>
                        <m:r>
                          <a:rPr lang="en-CA" sz="1400" b="0" i="1" smtClean="0">
                            <a:solidFill>
                              <a:schemeClr val="bg1"/>
                            </a:solidFill>
                            <a:latin typeface="Cambria Math" panose="02040503050406030204" pitchFamily="18" charset="0"/>
                          </a:rPr>
                          <m:t>𝛽</m:t>
                        </m:r>
                      </m:e>
                      <m:sub>
                        <m:r>
                          <a:rPr lang="en-CA" sz="1400" b="0" i="1" smtClean="0">
                            <a:solidFill>
                              <a:schemeClr val="bg1"/>
                            </a:solidFill>
                            <a:latin typeface="Cambria Math" panose="02040503050406030204" pitchFamily="18" charset="0"/>
                          </a:rPr>
                          <m:t>6</m:t>
                        </m:r>
                      </m:sub>
                    </m:sSub>
                  </m:oMath>
                </a14:m>
                <a:r>
                  <a:rPr lang="en-CA" sz="1400" dirty="0">
                    <a:solidFill>
                      <a:schemeClr val="bg1"/>
                    </a:solidFill>
                    <a:latin typeface="Garamond" panose="02020404030301010803" pitchFamily="18" charset="0"/>
                  </a:rPr>
                  <a:t> such that the predicted censored number of children for SO=0 and SO=1 diverges with increased respondent income. </a:t>
                </a:r>
              </a:p>
            </p:txBody>
          </p:sp>
        </mc:Choice>
        <mc:Fallback xmlns="">
          <p:sp>
            <p:nvSpPr>
              <p:cNvPr id="5" name="TextBox 4">
                <a:extLst>
                  <a:ext uri="{FF2B5EF4-FFF2-40B4-BE49-F238E27FC236}">
                    <a16:creationId xmlns:a16="http://schemas.microsoft.com/office/drawing/2014/main" id="{79B94A70-3B08-48C6-8FB0-7E6002509D68}"/>
                  </a:ext>
                </a:extLst>
              </p:cNvPr>
              <p:cNvSpPr txBox="1">
                <a:spLocks noRot="1" noChangeAspect="1" noMove="1" noResize="1" noEditPoints="1" noAdjustHandles="1" noChangeArrowheads="1" noChangeShapeType="1" noTextEdit="1"/>
              </p:cNvSpPr>
              <p:nvPr/>
            </p:nvSpPr>
            <p:spPr>
              <a:xfrm>
                <a:off x="6655696" y="290804"/>
                <a:ext cx="4610099" cy="2031325"/>
              </a:xfrm>
              <a:prstGeom prst="rect">
                <a:avLst/>
              </a:prstGeom>
              <a:blipFill>
                <a:blip r:embed="rId4"/>
                <a:stretch>
                  <a:fillRect l="-397" t="-601" b="-2102"/>
                </a:stretch>
              </a:blipFill>
              <a:ln>
                <a:noFill/>
              </a:ln>
            </p:spPr>
            <p:txBody>
              <a:bodyPr/>
              <a:lstStyle/>
              <a:p>
                <a:r>
                  <a:rPr lang="en-CA">
                    <a:noFill/>
                  </a:rPr>
                  <a:t> </a:t>
                </a:r>
              </a:p>
            </p:txBody>
          </p:sp>
        </mc:Fallback>
      </mc:AlternateContent>
      <p:sp>
        <p:nvSpPr>
          <p:cNvPr id="6" name="Text Box 198">
            <a:extLst>
              <a:ext uri="{FF2B5EF4-FFF2-40B4-BE49-F238E27FC236}">
                <a16:creationId xmlns:a16="http://schemas.microsoft.com/office/drawing/2014/main" id="{24EA44DD-D7FF-4480-BC44-01EB65CC6546}"/>
              </a:ext>
            </a:extLst>
          </p:cNvPr>
          <p:cNvSpPr txBox="1"/>
          <p:nvPr/>
        </p:nvSpPr>
        <p:spPr>
          <a:xfrm>
            <a:off x="705678" y="6319690"/>
            <a:ext cx="4860235" cy="250075"/>
          </a:xfrm>
          <a:prstGeom prst="rect">
            <a:avLst/>
          </a:prstGeom>
          <a:solidFill>
            <a:schemeClr val="tx1"/>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spcAft>
                <a:spcPts val="1000"/>
              </a:spcAft>
            </a:pPr>
            <a:r>
              <a:rPr lang="en-CA" sz="1200" i="0" dirty="0">
                <a:solidFill>
                  <a:srgbClr val="FFC000"/>
                </a:solidFill>
                <a:effectLst/>
                <a:latin typeface="Garamond" panose="02020404030301010803" pitchFamily="18" charset="0"/>
                <a:ea typeface="Calibri" panose="020F0502020204030204" pitchFamily="34" charset="0"/>
                <a:cs typeface="Times New Roman" panose="02020603050405020304" pitchFamily="18" charset="0"/>
              </a:rPr>
              <a:t>Figure 9A: Predicted number of children for same sex and opposite sex couples. </a:t>
            </a:r>
            <a:endParaRPr lang="en-CA" sz="1200" i="1" dirty="0">
              <a:solidFill>
                <a:srgbClr val="FFC000"/>
              </a:solidFill>
              <a:effectLst/>
              <a:latin typeface="Garamond" panose="02020404030301010803" pitchFamily="18" charset="0"/>
              <a:ea typeface="Calibri" panose="020F0502020204030204" pitchFamily="34" charset="0"/>
              <a:cs typeface="Times New Roman" panose="02020603050405020304" pitchFamily="18" charset="0"/>
            </a:endParaRPr>
          </a:p>
        </p:txBody>
      </p:sp>
      <p:sp>
        <p:nvSpPr>
          <p:cNvPr id="7" name="Text Box 28">
            <a:extLst>
              <a:ext uri="{FF2B5EF4-FFF2-40B4-BE49-F238E27FC236}">
                <a16:creationId xmlns:a16="http://schemas.microsoft.com/office/drawing/2014/main" id="{061FF445-5C1E-4231-8EA3-F2F564426E0D}"/>
              </a:ext>
            </a:extLst>
          </p:cNvPr>
          <p:cNvSpPr txBox="1"/>
          <p:nvPr/>
        </p:nvSpPr>
        <p:spPr>
          <a:xfrm>
            <a:off x="6918847" y="6274388"/>
            <a:ext cx="4346948" cy="369332"/>
          </a:xfrm>
          <a:prstGeom prst="rect">
            <a:avLst/>
          </a:prstGeom>
          <a:solidFill>
            <a:schemeClr val="tx1"/>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spcAft>
                <a:spcPts val="1000"/>
              </a:spcAft>
            </a:pPr>
            <a:r>
              <a:rPr lang="en-CA" sz="1200" dirty="0">
                <a:solidFill>
                  <a:srgbClr val="FFC000"/>
                </a:solidFill>
                <a:latin typeface="Garamond" panose="02020404030301010803" pitchFamily="18" charset="0"/>
                <a:cs typeface="Times New Roman" panose="02020603050405020304" pitchFamily="18" charset="0"/>
              </a:rPr>
              <a:t>Figure 9B: Difference in predicted number of children between same sex and opposite sex couple by logged respondent income from labour.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9A2DD40-0DD9-4A33-A372-E752277D96C7}"/>
                  </a:ext>
                </a:extLst>
              </p:cNvPr>
              <p:cNvSpPr txBox="1"/>
              <p:nvPr/>
            </p:nvSpPr>
            <p:spPr>
              <a:xfrm>
                <a:off x="-221147" y="574278"/>
                <a:ext cx="6876843" cy="11876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a:solidFill>
                                <a:schemeClr val="bg1">
                                  <a:lumMod val="95000"/>
                                </a:schemeClr>
                              </a:solidFill>
                              <a:latin typeface="Cambria Math" panose="02040503050406030204" pitchFamily="18" charset="0"/>
                              <a:ea typeface="Cambria Math" panose="02040503050406030204" pitchFamily="18" charset="0"/>
                            </a:rPr>
                            <m:t>NChildren</m:t>
                          </m:r>
                        </m:e>
                        <m:sub>
                          <m:r>
                            <m:rPr>
                              <m:sty m:val="p"/>
                            </m:rPr>
                            <a:rPr lang="en-CA">
                              <a:solidFill>
                                <a:schemeClr val="bg1">
                                  <a:lumMod val="95000"/>
                                </a:schemeClr>
                              </a:solidFill>
                              <a:latin typeface="Cambria Math" panose="02040503050406030204" pitchFamily="18" charset="0"/>
                              <a:ea typeface="Cambria Math" panose="02040503050406030204" pitchFamily="18" charset="0"/>
                            </a:rPr>
                            <m:t>i</m:t>
                          </m:r>
                        </m:sub>
                      </m:sSub>
                      <m:r>
                        <a:rPr lang="en-CA">
                          <a:solidFill>
                            <a:schemeClr val="bg1">
                              <a:lumMod val="95000"/>
                            </a:schemeClr>
                          </a:solidFill>
                          <a:latin typeface="Cambria Math" panose="02040503050406030204" pitchFamily="18" charset="0"/>
                          <a:ea typeface="Cambria Math" panose="02040503050406030204" pitchFamily="18" charset="0"/>
                        </a:rPr>
                        <m:t>=</m:t>
                      </m:r>
                    </m:oMath>
                    <m:oMath xmlns:m="http://schemas.openxmlformats.org/officeDocument/2006/math">
                      <m:sSub>
                        <m:sSubPr>
                          <m:ctrlPr>
                            <a:rPr lang="en-CA" sz="1800" i="1" smtClean="0">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β</m:t>
                          </m:r>
                        </m:e>
                        <m:sub>
                          <m:r>
                            <a:rPr lang="en-CA" sz="1800">
                              <a:solidFill>
                                <a:schemeClr val="bg1">
                                  <a:lumMod val="95000"/>
                                </a:schemeClr>
                              </a:solidFill>
                              <a:latin typeface="Cambria Math" panose="02040503050406030204" pitchFamily="18" charset="0"/>
                              <a:ea typeface="Cambria Math" panose="02040503050406030204" pitchFamily="18" charset="0"/>
                            </a:rPr>
                            <m:t>0</m:t>
                          </m:r>
                        </m:sub>
                      </m:sSub>
                      <m:r>
                        <a:rPr lang="en-CA" sz="1800">
                          <a:solidFill>
                            <a:schemeClr val="bg1">
                              <a:lumMod val="95000"/>
                            </a:schemeClr>
                          </a:solidFill>
                          <a:latin typeface="Cambria Math" panose="02040503050406030204" pitchFamily="18" charset="0"/>
                          <a:ea typeface="Cambria Math" panose="02040503050406030204" pitchFamily="18" charset="0"/>
                        </a:rPr>
                        <m:t>+</m:t>
                      </m:r>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β</m:t>
                          </m:r>
                        </m:e>
                        <m:sub>
                          <m:r>
                            <a:rPr lang="en-CA" sz="1800">
                              <a:solidFill>
                                <a:schemeClr val="bg1">
                                  <a:lumMod val="95000"/>
                                </a:schemeClr>
                              </a:solidFill>
                              <a:latin typeface="Cambria Math" panose="02040503050406030204" pitchFamily="18" charset="0"/>
                              <a:ea typeface="Cambria Math" panose="02040503050406030204" pitchFamily="18" charset="0"/>
                            </a:rPr>
                            <m:t>1</m:t>
                          </m:r>
                        </m:sub>
                      </m:sSub>
                      <m:r>
                        <m:rPr>
                          <m:sty m:val="p"/>
                        </m:rPr>
                        <a:rPr lang="en-CA" sz="1800" smtClean="0">
                          <a:solidFill>
                            <a:srgbClr val="92D050"/>
                          </a:solidFill>
                          <a:latin typeface="Cambria Math" panose="02040503050406030204" pitchFamily="18" charset="0"/>
                          <a:ea typeface="Cambria Math" panose="02040503050406030204" pitchFamily="18" charset="0"/>
                        </a:rPr>
                        <m:t>log</m:t>
                      </m:r>
                      <m:sSub>
                        <m:sSubPr>
                          <m:ctrlPr>
                            <a:rPr lang="en-CA" sz="1800" i="1">
                              <a:solidFill>
                                <a:srgbClr val="92D050"/>
                              </a:solidFill>
                              <a:latin typeface="Cambria Math" panose="02040503050406030204" pitchFamily="18" charset="0"/>
                              <a:ea typeface="Cambria Math" panose="02040503050406030204" pitchFamily="18" charset="0"/>
                            </a:rPr>
                          </m:ctrlPr>
                        </m:sSubPr>
                        <m:e>
                          <m:r>
                            <m:rPr>
                              <m:sty m:val="p"/>
                            </m:rPr>
                            <a:rPr lang="en-CA" sz="1800">
                              <a:solidFill>
                                <a:srgbClr val="92D050"/>
                              </a:solidFill>
                              <a:latin typeface="Cambria Math" panose="02040503050406030204" pitchFamily="18" charset="0"/>
                              <a:ea typeface="Cambria Math" panose="02040503050406030204" pitchFamily="18" charset="0"/>
                            </a:rPr>
                            <m:t>IncW</m:t>
                          </m:r>
                        </m:e>
                        <m:sub>
                          <m:r>
                            <m:rPr>
                              <m:sty m:val="p"/>
                            </m:rPr>
                            <a:rPr lang="en-CA" sz="1800">
                              <a:solidFill>
                                <a:srgbClr val="92D050"/>
                              </a:solidFill>
                              <a:latin typeface="Cambria Math" panose="02040503050406030204" pitchFamily="18" charset="0"/>
                              <a:ea typeface="Cambria Math" panose="02040503050406030204" pitchFamily="18" charset="0"/>
                            </a:rPr>
                            <m:t>i</m:t>
                          </m:r>
                        </m:sub>
                      </m:sSub>
                      <m:r>
                        <a:rPr lang="en-CA" sz="1800">
                          <a:solidFill>
                            <a:schemeClr val="bg1">
                              <a:lumMod val="95000"/>
                            </a:schemeClr>
                          </a:solidFill>
                          <a:latin typeface="Cambria Math" panose="02040503050406030204" pitchFamily="18" charset="0"/>
                          <a:ea typeface="Cambria Math" panose="02040503050406030204" pitchFamily="18" charset="0"/>
                        </a:rPr>
                        <m:t>+</m:t>
                      </m:r>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β</m:t>
                          </m:r>
                        </m:e>
                        <m:sub>
                          <m:r>
                            <a:rPr lang="en-CA" sz="1800">
                              <a:solidFill>
                                <a:schemeClr val="bg1">
                                  <a:lumMod val="95000"/>
                                </a:schemeClr>
                              </a:solidFill>
                              <a:latin typeface="Cambria Math" panose="02040503050406030204" pitchFamily="18" charset="0"/>
                              <a:ea typeface="Cambria Math" panose="02040503050406030204" pitchFamily="18" charset="0"/>
                            </a:rPr>
                            <m:t>2</m:t>
                          </m:r>
                        </m:sub>
                      </m:sSub>
                      <m:r>
                        <m:rPr>
                          <m:sty m:val="p"/>
                        </m:rPr>
                        <a:rPr lang="en-CA" sz="1800" smtClean="0">
                          <a:solidFill>
                            <a:srgbClr val="00B0F0"/>
                          </a:solidFill>
                          <a:latin typeface="Cambria Math" panose="02040503050406030204" pitchFamily="18" charset="0"/>
                          <a:ea typeface="Cambria Math" panose="02040503050406030204" pitchFamily="18" charset="0"/>
                        </a:rPr>
                        <m:t>log</m:t>
                      </m:r>
                      <m:sSub>
                        <m:sSubPr>
                          <m:ctrlPr>
                            <a:rPr lang="en-CA" sz="1800" i="1">
                              <a:solidFill>
                                <a:srgbClr val="00B0F0"/>
                              </a:solidFill>
                              <a:latin typeface="Cambria Math" panose="02040503050406030204" pitchFamily="18" charset="0"/>
                              <a:ea typeface="Cambria Math" panose="02040503050406030204" pitchFamily="18" charset="0"/>
                            </a:rPr>
                          </m:ctrlPr>
                        </m:sSubPr>
                        <m:e>
                          <m:r>
                            <m:rPr>
                              <m:sty m:val="p"/>
                            </m:rPr>
                            <a:rPr lang="en-CA" sz="1800">
                              <a:solidFill>
                                <a:srgbClr val="00B0F0"/>
                              </a:solidFill>
                              <a:latin typeface="Cambria Math" panose="02040503050406030204" pitchFamily="18" charset="0"/>
                              <a:ea typeface="Cambria Math" panose="02040503050406030204" pitchFamily="18" charset="0"/>
                            </a:rPr>
                            <m:t>IncInv</m:t>
                          </m:r>
                        </m:e>
                        <m:sub>
                          <m:r>
                            <m:rPr>
                              <m:sty m:val="p"/>
                            </m:rPr>
                            <a:rPr lang="en-CA" sz="1800">
                              <a:solidFill>
                                <a:srgbClr val="00B0F0"/>
                              </a:solidFill>
                              <a:latin typeface="Cambria Math" panose="02040503050406030204" pitchFamily="18" charset="0"/>
                              <a:ea typeface="Cambria Math" panose="02040503050406030204" pitchFamily="18" charset="0"/>
                            </a:rPr>
                            <m:t>i</m:t>
                          </m:r>
                        </m:sub>
                      </m:sSub>
                      <m:r>
                        <a:rPr lang="en-CA" sz="1800">
                          <a:solidFill>
                            <a:schemeClr val="bg1">
                              <a:lumMod val="95000"/>
                            </a:schemeClr>
                          </a:solidFill>
                          <a:latin typeface="Cambria Math" panose="02040503050406030204" pitchFamily="18" charset="0"/>
                          <a:ea typeface="Cambria Math" panose="02040503050406030204" pitchFamily="18" charset="0"/>
                        </a:rPr>
                        <m:t>+</m:t>
                      </m:r>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β</m:t>
                          </m:r>
                        </m:e>
                        <m:sub>
                          <m:r>
                            <a:rPr lang="en-CA" sz="1800">
                              <a:solidFill>
                                <a:schemeClr val="bg1">
                                  <a:lumMod val="95000"/>
                                </a:schemeClr>
                              </a:solidFill>
                              <a:latin typeface="Cambria Math" panose="02040503050406030204" pitchFamily="18" charset="0"/>
                              <a:ea typeface="Cambria Math" panose="02040503050406030204" pitchFamily="18" charset="0"/>
                            </a:rPr>
                            <m:t>3</m:t>
                          </m:r>
                        </m:sub>
                      </m:sSub>
                      <m:sSub>
                        <m:sSubPr>
                          <m:ctrlPr>
                            <a:rPr lang="en-CA" sz="1800" b="0" i="1" smtClean="0">
                              <a:solidFill>
                                <a:schemeClr val="accent4">
                                  <a:lumMod val="60000"/>
                                  <a:lumOff val="40000"/>
                                </a:schemeClr>
                              </a:solidFill>
                              <a:latin typeface="Cambria Math" panose="02040503050406030204" pitchFamily="18" charset="0"/>
                              <a:ea typeface="Cambria Math" panose="02040503050406030204" pitchFamily="18" charset="0"/>
                            </a:rPr>
                          </m:ctrlPr>
                        </m:sSubPr>
                        <m:e>
                          <m:r>
                            <m:rPr>
                              <m:sty m:val="p"/>
                            </m:rPr>
                            <a:rPr lang="en-CA" sz="1800" smtClean="0">
                              <a:solidFill>
                                <a:schemeClr val="accent4">
                                  <a:lumMod val="60000"/>
                                  <a:lumOff val="40000"/>
                                </a:schemeClr>
                              </a:solidFill>
                              <a:latin typeface="Cambria Math" panose="02040503050406030204" pitchFamily="18" charset="0"/>
                              <a:ea typeface="Cambria Math" panose="02040503050406030204" pitchFamily="18" charset="0"/>
                            </a:rPr>
                            <m:t>logIncWelf</m:t>
                          </m:r>
                        </m:e>
                        <m:sub>
                          <m:r>
                            <m:rPr>
                              <m:sty m:val="p"/>
                            </m:rPr>
                            <a:rPr lang="en-CA" sz="1800" b="0" i="0" smtClean="0">
                              <a:solidFill>
                                <a:schemeClr val="accent4">
                                  <a:lumMod val="60000"/>
                                  <a:lumOff val="40000"/>
                                </a:schemeClr>
                              </a:solidFill>
                              <a:latin typeface="Cambria Math" panose="02040503050406030204" pitchFamily="18" charset="0"/>
                              <a:ea typeface="Cambria Math" panose="02040503050406030204" pitchFamily="18" charset="0"/>
                            </a:rPr>
                            <m:t>i</m:t>
                          </m:r>
                        </m:sub>
                      </m:sSub>
                      <m:r>
                        <a:rPr lang="en-CA" sz="1800">
                          <a:solidFill>
                            <a:schemeClr val="bg1">
                              <a:lumMod val="95000"/>
                            </a:schemeClr>
                          </a:solidFill>
                          <a:latin typeface="Cambria Math" panose="02040503050406030204" pitchFamily="18" charset="0"/>
                          <a:ea typeface="Cambria Math" panose="02040503050406030204" pitchFamily="18" charset="0"/>
                        </a:rPr>
                        <m:t>+</m:t>
                      </m:r>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β</m:t>
                          </m:r>
                        </m:e>
                        <m:sub>
                          <m:r>
                            <a:rPr lang="en-CA" sz="1800">
                              <a:solidFill>
                                <a:schemeClr val="bg1">
                                  <a:lumMod val="95000"/>
                                </a:schemeClr>
                              </a:solidFill>
                              <a:latin typeface="Cambria Math" panose="02040503050406030204" pitchFamily="18" charset="0"/>
                              <a:ea typeface="Cambria Math" panose="02040503050406030204" pitchFamily="18" charset="0"/>
                            </a:rPr>
                            <m:t>4</m:t>
                          </m:r>
                        </m:sub>
                      </m:sSub>
                      <m:sSub>
                        <m:sSubPr>
                          <m:ctrlPr>
                            <a:rPr lang="en-CA" sz="1800" b="0" i="1" smtClean="0">
                              <a:solidFill>
                                <a:srgbClr val="FF0000"/>
                              </a:solidFill>
                              <a:latin typeface="Cambria Math" panose="02040503050406030204" pitchFamily="18" charset="0"/>
                              <a:ea typeface="Cambria Math" panose="02040503050406030204" pitchFamily="18" charset="0"/>
                            </a:rPr>
                          </m:ctrlPr>
                        </m:sSubPr>
                        <m:e>
                          <m:r>
                            <m:rPr>
                              <m:sty m:val="p"/>
                            </m:rPr>
                            <a:rPr lang="en-CA" sz="1800" smtClean="0">
                              <a:solidFill>
                                <a:srgbClr val="FF0000"/>
                              </a:solidFill>
                              <a:latin typeface="Cambria Math" panose="02040503050406030204" pitchFamily="18" charset="0"/>
                              <a:ea typeface="Cambria Math" panose="02040503050406030204" pitchFamily="18" charset="0"/>
                            </a:rPr>
                            <m:t>logIncSP</m:t>
                          </m:r>
                        </m:e>
                        <m:sub>
                          <m:r>
                            <m:rPr>
                              <m:sty m:val="p"/>
                            </m:rPr>
                            <a:rPr lang="en-CA" sz="1800" b="0" i="0" smtClean="0">
                              <a:solidFill>
                                <a:srgbClr val="FF0000"/>
                              </a:solidFill>
                              <a:latin typeface="Cambria Math" panose="02040503050406030204" pitchFamily="18" charset="0"/>
                              <a:ea typeface="Cambria Math" panose="02040503050406030204" pitchFamily="18" charset="0"/>
                            </a:rPr>
                            <m:t>i</m:t>
                          </m:r>
                        </m:sub>
                      </m:sSub>
                      <m:r>
                        <a:rPr lang="en-CA" sz="1800">
                          <a:solidFill>
                            <a:schemeClr val="bg1">
                              <a:lumMod val="95000"/>
                            </a:schemeClr>
                          </a:solidFill>
                          <a:latin typeface="Cambria Math" panose="02040503050406030204" pitchFamily="18" charset="0"/>
                          <a:ea typeface="Cambria Math" panose="02040503050406030204" pitchFamily="18" charset="0"/>
                        </a:rPr>
                        <m:t>+</m:t>
                      </m:r>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β</m:t>
                          </m:r>
                        </m:e>
                        <m:sub>
                          <m:r>
                            <a:rPr lang="en-CA" sz="1800">
                              <a:solidFill>
                                <a:schemeClr val="bg1">
                                  <a:lumMod val="95000"/>
                                </a:schemeClr>
                              </a:solidFill>
                              <a:latin typeface="Cambria Math" panose="02040503050406030204" pitchFamily="18" charset="0"/>
                              <a:ea typeface="Cambria Math" panose="02040503050406030204" pitchFamily="18" charset="0"/>
                            </a:rPr>
                            <m:t>5</m:t>
                          </m:r>
                        </m:sub>
                      </m:sSub>
                      <m:sSub>
                        <m:sSubPr>
                          <m:ctrlPr>
                            <a:rPr lang="en-CA" sz="1800" i="1" smtClean="0">
                              <a:solidFill>
                                <a:srgbClr val="FF00FF"/>
                              </a:solidFill>
                              <a:latin typeface="Cambria Math" panose="02040503050406030204" pitchFamily="18" charset="0"/>
                              <a:ea typeface="Cambria Math" panose="02040503050406030204" pitchFamily="18" charset="0"/>
                            </a:rPr>
                          </m:ctrlPr>
                        </m:sSubPr>
                        <m:e>
                          <m:r>
                            <m:rPr>
                              <m:sty m:val="p"/>
                            </m:rPr>
                            <a:rPr lang="en-CA" sz="1800">
                              <a:solidFill>
                                <a:srgbClr val="FF00FF"/>
                              </a:solidFill>
                              <a:latin typeface="Cambria Math" panose="02040503050406030204" pitchFamily="18" charset="0"/>
                              <a:ea typeface="Cambria Math" panose="02040503050406030204" pitchFamily="18" charset="0"/>
                            </a:rPr>
                            <m:t>SO</m:t>
                          </m:r>
                        </m:e>
                        <m:sub>
                          <m:r>
                            <m:rPr>
                              <m:sty m:val="p"/>
                            </m:rPr>
                            <a:rPr lang="en-CA" sz="1800">
                              <a:solidFill>
                                <a:srgbClr val="FF00FF"/>
                              </a:solidFill>
                              <a:latin typeface="Cambria Math" panose="02040503050406030204" pitchFamily="18" charset="0"/>
                              <a:ea typeface="Cambria Math" panose="02040503050406030204" pitchFamily="18" charset="0"/>
                            </a:rPr>
                            <m:t>i</m:t>
                          </m:r>
                        </m:sub>
                      </m:sSub>
                      <m:r>
                        <a:rPr lang="en-CA" sz="1800">
                          <a:solidFill>
                            <a:schemeClr val="bg1">
                              <a:lumMod val="95000"/>
                            </a:schemeClr>
                          </a:solidFill>
                          <a:latin typeface="Cambria Math" panose="02040503050406030204" pitchFamily="18" charset="0"/>
                          <a:ea typeface="Cambria Math" panose="02040503050406030204" pitchFamily="18" charset="0"/>
                        </a:rPr>
                        <m:t>+</m:t>
                      </m:r>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β</m:t>
                          </m:r>
                        </m:e>
                        <m:sub>
                          <m:r>
                            <a:rPr lang="en-CA" sz="1800">
                              <a:solidFill>
                                <a:schemeClr val="bg1">
                                  <a:lumMod val="95000"/>
                                </a:schemeClr>
                              </a:solidFill>
                              <a:latin typeface="Cambria Math" panose="02040503050406030204" pitchFamily="18" charset="0"/>
                              <a:ea typeface="Cambria Math" panose="02040503050406030204" pitchFamily="18" charset="0"/>
                            </a:rPr>
                            <m:t>6</m:t>
                          </m:r>
                        </m:sub>
                      </m:sSub>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d>
                            <m:dPr>
                              <m:ctrlPr>
                                <a:rPr lang="en-CA" sz="1800" i="1">
                                  <a:solidFill>
                                    <a:schemeClr val="bg1">
                                      <a:lumMod val="95000"/>
                                    </a:schemeClr>
                                  </a:solidFill>
                                  <a:latin typeface="Cambria Math" panose="02040503050406030204" pitchFamily="18" charset="0"/>
                                  <a:ea typeface="Cambria Math" panose="02040503050406030204" pitchFamily="18" charset="0"/>
                                </a:rPr>
                              </m:ctrlPr>
                            </m:dPr>
                            <m:e>
                              <m:r>
                                <m:rPr>
                                  <m:sty m:val="p"/>
                                </m:rPr>
                                <a:rPr lang="en-CA" sz="1800" smtClean="0">
                                  <a:solidFill>
                                    <a:srgbClr val="FF00FF"/>
                                  </a:solidFill>
                                  <a:latin typeface="Cambria Math" panose="02040503050406030204" pitchFamily="18" charset="0"/>
                                  <a:ea typeface="Cambria Math" panose="02040503050406030204" pitchFamily="18" charset="0"/>
                                </a:rPr>
                                <m:t>SO</m:t>
                              </m:r>
                              <m:r>
                                <a:rPr lang="en-CA" sz="1800">
                                  <a:solidFill>
                                    <a:schemeClr val="bg1">
                                      <a:lumMod val="95000"/>
                                    </a:schemeClr>
                                  </a:solidFill>
                                  <a:latin typeface="Cambria Math" panose="02040503050406030204" pitchFamily="18" charset="0"/>
                                  <a:ea typeface="Cambria Math" panose="02040503050406030204" pitchFamily="18" charset="0"/>
                                </a:rPr>
                                <m:t>×</m:t>
                              </m:r>
                              <m:r>
                                <m:rPr>
                                  <m:sty m:val="p"/>
                                </m:rPr>
                                <a:rPr lang="en-CA" sz="1800" smtClean="0">
                                  <a:solidFill>
                                    <a:srgbClr val="92D050"/>
                                  </a:solidFill>
                                  <a:latin typeface="Cambria Math" panose="02040503050406030204" pitchFamily="18" charset="0"/>
                                  <a:ea typeface="Cambria Math" panose="02040503050406030204" pitchFamily="18" charset="0"/>
                                </a:rPr>
                                <m:t>logIncW</m:t>
                              </m:r>
                              <m:r>
                                <a:rPr lang="en-CA" sz="1800" b="0" i="0" smtClean="0">
                                  <a:solidFill>
                                    <a:schemeClr val="bg1">
                                      <a:lumMod val="95000"/>
                                    </a:schemeClr>
                                  </a:solidFill>
                                  <a:latin typeface="Cambria Math" panose="02040503050406030204" pitchFamily="18" charset="0"/>
                                  <a:ea typeface="Cambria Math" panose="02040503050406030204" pitchFamily="18" charset="0"/>
                                </a:rPr>
                                <m:t> </m:t>
                              </m:r>
                            </m:e>
                          </m:d>
                        </m:e>
                        <m:sub>
                          <m:r>
                            <m:rPr>
                              <m:sty m:val="p"/>
                            </m:rPr>
                            <a:rPr lang="en-CA" sz="1800">
                              <a:solidFill>
                                <a:schemeClr val="bg1">
                                  <a:lumMod val="95000"/>
                                </a:schemeClr>
                              </a:solidFill>
                              <a:latin typeface="Cambria Math" panose="02040503050406030204" pitchFamily="18" charset="0"/>
                              <a:ea typeface="Cambria Math" panose="02040503050406030204" pitchFamily="18" charset="0"/>
                            </a:rPr>
                            <m:t>i</m:t>
                          </m:r>
                        </m:sub>
                      </m:sSub>
                      <m:r>
                        <a:rPr lang="en-CA" sz="1800">
                          <a:solidFill>
                            <a:schemeClr val="bg1">
                              <a:lumMod val="95000"/>
                            </a:schemeClr>
                          </a:solidFill>
                          <a:latin typeface="Cambria Math" panose="02040503050406030204" pitchFamily="18" charset="0"/>
                          <a:ea typeface="Cambria Math" panose="02040503050406030204" pitchFamily="18" charset="0"/>
                        </a:rPr>
                        <m:t>+</m:t>
                      </m:r>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β</m:t>
                          </m:r>
                        </m:e>
                        <m:sub>
                          <m:r>
                            <a:rPr lang="en-CA" sz="1800">
                              <a:solidFill>
                                <a:schemeClr val="bg1">
                                  <a:lumMod val="95000"/>
                                </a:schemeClr>
                              </a:solidFill>
                              <a:latin typeface="Cambria Math" panose="02040503050406030204" pitchFamily="18" charset="0"/>
                              <a:ea typeface="Cambria Math" panose="02040503050406030204" pitchFamily="18" charset="0"/>
                            </a:rPr>
                            <m:t>7</m:t>
                          </m:r>
                        </m:sub>
                      </m:sSub>
                      <m:sSub>
                        <m:sSubPr>
                          <m:ctrlPr>
                            <a:rPr lang="en-CA" sz="1800" b="0" i="1" smtClean="0">
                              <a:solidFill>
                                <a:schemeClr val="bg1">
                                  <a:lumMod val="95000"/>
                                </a:schemeClr>
                              </a:solidFill>
                              <a:latin typeface="Cambria Math" panose="02040503050406030204" pitchFamily="18" charset="0"/>
                              <a:ea typeface="Cambria Math" panose="02040503050406030204" pitchFamily="18" charset="0"/>
                            </a:rPr>
                          </m:ctrlPr>
                        </m:sSubPr>
                        <m:e>
                          <m:d>
                            <m:dPr>
                              <m:ctrlPr>
                                <a:rPr lang="en-CA" sz="1800" i="1">
                                  <a:solidFill>
                                    <a:schemeClr val="bg1">
                                      <a:lumMod val="95000"/>
                                    </a:schemeClr>
                                  </a:solidFill>
                                  <a:latin typeface="Cambria Math" panose="02040503050406030204" pitchFamily="18" charset="0"/>
                                  <a:ea typeface="Cambria Math" panose="02040503050406030204" pitchFamily="18" charset="0"/>
                                </a:rPr>
                              </m:ctrlPr>
                            </m:dPr>
                            <m:e>
                              <m:r>
                                <m:rPr>
                                  <m:sty m:val="p"/>
                                </m:rPr>
                                <a:rPr lang="en-CA" sz="1800" smtClean="0">
                                  <a:solidFill>
                                    <a:srgbClr val="FF00FF"/>
                                  </a:solidFill>
                                  <a:latin typeface="Cambria Math" panose="02040503050406030204" pitchFamily="18" charset="0"/>
                                  <a:ea typeface="Cambria Math" panose="02040503050406030204" pitchFamily="18" charset="0"/>
                                </a:rPr>
                                <m:t>SO</m:t>
                              </m:r>
                              <m:r>
                                <a:rPr lang="en-CA" sz="1800">
                                  <a:solidFill>
                                    <a:schemeClr val="bg1">
                                      <a:lumMod val="95000"/>
                                    </a:schemeClr>
                                  </a:solidFill>
                                  <a:latin typeface="Cambria Math" panose="02040503050406030204" pitchFamily="18" charset="0"/>
                                  <a:ea typeface="Cambria Math" panose="02040503050406030204" pitchFamily="18" charset="0"/>
                                </a:rPr>
                                <m:t>×</m:t>
                              </m:r>
                              <m:r>
                                <m:rPr>
                                  <m:sty m:val="p"/>
                                </m:rPr>
                                <a:rPr lang="en-CA" sz="1800" smtClean="0">
                                  <a:solidFill>
                                    <a:srgbClr val="00B0F0"/>
                                  </a:solidFill>
                                  <a:latin typeface="Cambria Math" panose="02040503050406030204" pitchFamily="18" charset="0"/>
                                  <a:ea typeface="Cambria Math" panose="02040503050406030204" pitchFamily="18" charset="0"/>
                                </a:rPr>
                                <m:t>logIncInv</m:t>
                              </m:r>
                              <m:r>
                                <a:rPr lang="en-CA" sz="1800" b="0" i="0" smtClean="0">
                                  <a:solidFill>
                                    <a:schemeClr val="bg1">
                                      <a:lumMod val="95000"/>
                                    </a:schemeClr>
                                  </a:solidFill>
                                  <a:latin typeface="Cambria Math" panose="02040503050406030204" pitchFamily="18" charset="0"/>
                                  <a:ea typeface="Cambria Math" panose="02040503050406030204" pitchFamily="18" charset="0"/>
                                </a:rPr>
                                <m:t> </m:t>
                              </m:r>
                            </m:e>
                          </m:d>
                        </m:e>
                        <m:sub>
                          <m:r>
                            <a:rPr lang="en-CA" sz="1800" b="0" i="1" smtClean="0">
                              <a:solidFill>
                                <a:schemeClr val="bg1">
                                  <a:lumMod val="95000"/>
                                </a:schemeClr>
                              </a:solidFill>
                              <a:latin typeface="Cambria Math" panose="02040503050406030204" pitchFamily="18" charset="0"/>
                              <a:ea typeface="Cambria Math" panose="02040503050406030204" pitchFamily="18" charset="0"/>
                            </a:rPr>
                            <m:t>𝑖</m:t>
                          </m:r>
                        </m:sub>
                      </m:sSub>
                      <m:r>
                        <a:rPr lang="en-CA" sz="1800">
                          <a:solidFill>
                            <a:schemeClr val="bg1">
                              <a:lumMod val="95000"/>
                            </a:schemeClr>
                          </a:solidFill>
                          <a:latin typeface="Cambria Math" panose="02040503050406030204" pitchFamily="18" charset="0"/>
                          <a:ea typeface="Cambria Math" panose="02040503050406030204" pitchFamily="18" charset="0"/>
                        </a:rPr>
                        <m:t>+</m:t>
                      </m:r>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β</m:t>
                          </m:r>
                        </m:e>
                        <m:sub>
                          <m:r>
                            <a:rPr lang="en-CA" sz="1800">
                              <a:solidFill>
                                <a:schemeClr val="bg1">
                                  <a:lumMod val="95000"/>
                                </a:schemeClr>
                              </a:solidFill>
                              <a:latin typeface="Cambria Math" panose="02040503050406030204" pitchFamily="18" charset="0"/>
                              <a:ea typeface="Cambria Math" panose="02040503050406030204" pitchFamily="18" charset="0"/>
                            </a:rPr>
                            <m:t>8</m:t>
                          </m:r>
                        </m:sub>
                      </m:sSub>
                      <m:d>
                        <m:dPr>
                          <m:ctrlPr>
                            <a:rPr lang="en-CA" sz="1800" i="1">
                              <a:solidFill>
                                <a:schemeClr val="bg1">
                                  <a:lumMod val="95000"/>
                                </a:schemeClr>
                              </a:solidFill>
                              <a:latin typeface="Cambria Math" panose="02040503050406030204" pitchFamily="18" charset="0"/>
                              <a:ea typeface="Cambria Math" panose="02040503050406030204" pitchFamily="18" charset="0"/>
                            </a:rPr>
                          </m:ctrlPr>
                        </m:dPr>
                        <m:e>
                          <m:r>
                            <m:rPr>
                              <m:sty m:val="p"/>
                            </m:rPr>
                            <a:rPr lang="en-CA" sz="1800" smtClean="0">
                              <a:solidFill>
                                <a:srgbClr val="FF00FF"/>
                              </a:solidFill>
                              <a:latin typeface="Cambria Math" panose="02040503050406030204" pitchFamily="18" charset="0"/>
                              <a:ea typeface="Cambria Math" panose="02040503050406030204" pitchFamily="18" charset="0"/>
                            </a:rPr>
                            <m:t>SO</m:t>
                          </m:r>
                          <m:r>
                            <a:rPr lang="en-CA" sz="1800">
                              <a:solidFill>
                                <a:schemeClr val="bg1">
                                  <a:lumMod val="95000"/>
                                </a:schemeClr>
                              </a:solidFill>
                              <a:latin typeface="Cambria Math" panose="02040503050406030204" pitchFamily="18" charset="0"/>
                              <a:ea typeface="Cambria Math" panose="02040503050406030204" pitchFamily="18" charset="0"/>
                            </a:rPr>
                            <m:t>×</m:t>
                          </m:r>
                          <m:r>
                            <m:rPr>
                              <m:sty m:val="p"/>
                            </m:rPr>
                            <a:rPr lang="en-CA" sz="1800" smtClean="0">
                              <a:solidFill>
                                <a:schemeClr val="accent4">
                                  <a:lumMod val="60000"/>
                                  <a:lumOff val="40000"/>
                                </a:schemeClr>
                              </a:solidFill>
                              <a:latin typeface="Cambria Math" panose="02040503050406030204" pitchFamily="18" charset="0"/>
                              <a:ea typeface="Cambria Math" panose="02040503050406030204" pitchFamily="18" charset="0"/>
                            </a:rPr>
                            <m:t>logIncWelf</m:t>
                          </m:r>
                          <m:r>
                            <a:rPr lang="en-CA" sz="1800" b="0" i="0" smtClean="0">
                              <a:solidFill>
                                <a:schemeClr val="bg1">
                                  <a:lumMod val="95000"/>
                                </a:schemeClr>
                              </a:solidFill>
                              <a:latin typeface="Cambria Math" panose="02040503050406030204" pitchFamily="18" charset="0"/>
                              <a:ea typeface="Cambria Math" panose="02040503050406030204" pitchFamily="18" charset="0"/>
                            </a:rPr>
                            <m:t> </m:t>
                          </m:r>
                        </m:e>
                      </m:d>
                      <m:r>
                        <a:rPr lang="en-CA" sz="1800">
                          <a:solidFill>
                            <a:schemeClr val="bg1">
                              <a:lumMod val="95000"/>
                            </a:schemeClr>
                          </a:solidFill>
                          <a:latin typeface="Cambria Math" panose="02040503050406030204" pitchFamily="18" charset="0"/>
                          <a:ea typeface="Cambria Math" panose="02040503050406030204" pitchFamily="18" charset="0"/>
                        </a:rPr>
                        <m:t>+</m:t>
                      </m:r>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β</m:t>
                          </m:r>
                        </m:e>
                        <m:sub>
                          <m:r>
                            <a:rPr lang="en-CA" sz="1800">
                              <a:solidFill>
                                <a:schemeClr val="bg1">
                                  <a:lumMod val="95000"/>
                                </a:schemeClr>
                              </a:solidFill>
                              <a:latin typeface="Cambria Math" panose="02040503050406030204" pitchFamily="18" charset="0"/>
                              <a:ea typeface="Cambria Math" panose="02040503050406030204" pitchFamily="18" charset="0"/>
                            </a:rPr>
                            <m:t>9</m:t>
                          </m:r>
                        </m:sub>
                      </m:sSub>
                      <m:sSub>
                        <m:sSubPr>
                          <m:ctrlPr>
                            <a:rPr lang="en-CA" sz="1800" b="0" i="1" smtClean="0">
                              <a:solidFill>
                                <a:schemeClr val="bg1">
                                  <a:lumMod val="95000"/>
                                </a:schemeClr>
                              </a:solidFill>
                              <a:latin typeface="Cambria Math" panose="02040503050406030204" pitchFamily="18" charset="0"/>
                              <a:ea typeface="Cambria Math" panose="02040503050406030204" pitchFamily="18" charset="0"/>
                            </a:rPr>
                          </m:ctrlPr>
                        </m:sSubPr>
                        <m:e>
                          <m:d>
                            <m:dPr>
                              <m:ctrlPr>
                                <a:rPr lang="en-CA" sz="1800" i="1">
                                  <a:solidFill>
                                    <a:schemeClr val="bg1">
                                      <a:lumMod val="95000"/>
                                    </a:schemeClr>
                                  </a:solidFill>
                                  <a:latin typeface="Cambria Math" panose="02040503050406030204" pitchFamily="18" charset="0"/>
                                  <a:ea typeface="Cambria Math" panose="02040503050406030204" pitchFamily="18" charset="0"/>
                                </a:rPr>
                              </m:ctrlPr>
                            </m:dPr>
                            <m:e>
                              <m:r>
                                <m:rPr>
                                  <m:sty m:val="p"/>
                                </m:rPr>
                                <a:rPr lang="en-CA" sz="1800" smtClean="0">
                                  <a:solidFill>
                                    <a:srgbClr val="FF00FF"/>
                                  </a:solidFill>
                                  <a:latin typeface="Cambria Math" panose="02040503050406030204" pitchFamily="18" charset="0"/>
                                  <a:ea typeface="Cambria Math" panose="02040503050406030204" pitchFamily="18" charset="0"/>
                                </a:rPr>
                                <m:t>SO</m:t>
                              </m:r>
                              <m:r>
                                <a:rPr lang="en-CA" sz="1800">
                                  <a:solidFill>
                                    <a:schemeClr val="bg1">
                                      <a:lumMod val="95000"/>
                                    </a:schemeClr>
                                  </a:solidFill>
                                  <a:latin typeface="Cambria Math" panose="02040503050406030204" pitchFamily="18" charset="0"/>
                                  <a:ea typeface="Cambria Math" panose="02040503050406030204" pitchFamily="18" charset="0"/>
                                </a:rPr>
                                <m:t>×</m:t>
                              </m:r>
                              <m:r>
                                <m:rPr>
                                  <m:sty m:val="p"/>
                                </m:rPr>
                                <a:rPr lang="en-CA" sz="1800" smtClean="0">
                                  <a:solidFill>
                                    <a:srgbClr val="FF0000"/>
                                  </a:solidFill>
                                  <a:latin typeface="Cambria Math" panose="02040503050406030204" pitchFamily="18" charset="0"/>
                                  <a:ea typeface="Cambria Math" panose="02040503050406030204" pitchFamily="18" charset="0"/>
                                </a:rPr>
                                <m:t>logIncSP</m:t>
                              </m:r>
                              <m:r>
                                <a:rPr lang="en-CA" sz="1800" b="0" i="1" smtClean="0">
                                  <a:solidFill>
                                    <a:schemeClr val="bg1">
                                      <a:lumMod val="95000"/>
                                    </a:schemeClr>
                                  </a:solidFill>
                                  <a:latin typeface="Cambria Math" panose="02040503050406030204" pitchFamily="18" charset="0"/>
                                  <a:ea typeface="Cambria Math" panose="02040503050406030204" pitchFamily="18" charset="0"/>
                                </a:rPr>
                                <m:t> </m:t>
                              </m:r>
                            </m:e>
                          </m:d>
                        </m:e>
                        <m:sub>
                          <m:r>
                            <a:rPr lang="en-CA" sz="1800" b="0" i="1" smtClean="0">
                              <a:solidFill>
                                <a:schemeClr val="bg1">
                                  <a:lumMod val="95000"/>
                                </a:schemeClr>
                              </a:solidFill>
                              <a:latin typeface="Cambria Math" panose="02040503050406030204" pitchFamily="18" charset="0"/>
                              <a:ea typeface="Cambria Math" panose="02040503050406030204" pitchFamily="18" charset="0"/>
                            </a:rPr>
                            <m:t>𝑖</m:t>
                          </m:r>
                        </m:sub>
                      </m:sSub>
                      <m:r>
                        <a:rPr lang="en-CA" sz="1800">
                          <a:solidFill>
                            <a:schemeClr val="bg1">
                              <a:lumMod val="95000"/>
                            </a:schemeClr>
                          </a:solidFill>
                          <a:latin typeface="Cambria Math" panose="02040503050406030204" pitchFamily="18" charset="0"/>
                          <a:ea typeface="Cambria Math" panose="02040503050406030204" pitchFamily="18" charset="0"/>
                        </a:rPr>
                        <m:t>+ </m:t>
                      </m:r>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a:rPr lang="en-CA" sz="1800">
                              <a:solidFill>
                                <a:schemeClr val="bg1">
                                  <a:lumMod val="95000"/>
                                </a:schemeClr>
                              </a:solidFill>
                              <a:latin typeface="Cambria Math" panose="02040503050406030204" pitchFamily="18" charset="0"/>
                              <a:ea typeface="Cambria Math" panose="02040503050406030204" pitchFamily="18" charset="0"/>
                            </a:rPr>
                            <m:t>𝛃</m:t>
                          </m:r>
                        </m:e>
                        <m:sub>
                          <m:r>
                            <m:rPr>
                              <m:sty m:val="p"/>
                            </m:rPr>
                            <a:rPr lang="en-CA" sz="1800">
                              <a:solidFill>
                                <a:schemeClr val="bg1">
                                  <a:lumMod val="95000"/>
                                </a:schemeClr>
                              </a:solidFill>
                              <a:latin typeface="Cambria Math" panose="02040503050406030204" pitchFamily="18" charset="0"/>
                              <a:ea typeface="Cambria Math" panose="02040503050406030204" pitchFamily="18" charset="0"/>
                            </a:rPr>
                            <m:t>k</m:t>
                          </m:r>
                        </m:sub>
                      </m:sSub>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a:rPr lang="en-CA" sz="1800">
                              <a:solidFill>
                                <a:schemeClr val="bg1">
                                  <a:lumMod val="95000"/>
                                </a:schemeClr>
                              </a:solidFill>
                              <a:latin typeface="Cambria Math" panose="02040503050406030204" pitchFamily="18" charset="0"/>
                              <a:ea typeface="Cambria Math" panose="02040503050406030204" pitchFamily="18" charset="0"/>
                            </a:rPr>
                            <m:t>𝐗</m:t>
                          </m:r>
                        </m:e>
                        <m:sub>
                          <m:r>
                            <m:rPr>
                              <m:sty m:val="p"/>
                            </m:rPr>
                            <a:rPr lang="en-CA" sz="1800">
                              <a:solidFill>
                                <a:schemeClr val="bg1">
                                  <a:lumMod val="95000"/>
                                </a:schemeClr>
                              </a:solidFill>
                              <a:latin typeface="Cambria Math" panose="02040503050406030204" pitchFamily="18" charset="0"/>
                              <a:ea typeface="Cambria Math" panose="02040503050406030204" pitchFamily="18" charset="0"/>
                            </a:rPr>
                            <m:t>i</m:t>
                          </m:r>
                        </m:sub>
                      </m:sSub>
                      <m:r>
                        <a:rPr lang="en-CA" sz="1800">
                          <a:solidFill>
                            <a:schemeClr val="bg1">
                              <a:lumMod val="95000"/>
                            </a:schemeClr>
                          </a:solidFill>
                          <a:latin typeface="Cambria Math" panose="02040503050406030204" pitchFamily="18" charset="0"/>
                          <a:ea typeface="Cambria Math" panose="02040503050406030204" pitchFamily="18" charset="0"/>
                        </a:rPr>
                        <m:t>+</m:t>
                      </m:r>
                      <m:sSub>
                        <m:sSubPr>
                          <m:ctrlPr>
                            <a:rPr lang="en-CA" sz="1800" i="1">
                              <a:solidFill>
                                <a:schemeClr val="bg1">
                                  <a:lumMod val="95000"/>
                                </a:schemeClr>
                              </a:solidFill>
                              <a:latin typeface="Cambria Math" panose="02040503050406030204" pitchFamily="18" charset="0"/>
                              <a:ea typeface="Cambria Math" panose="02040503050406030204" pitchFamily="18" charset="0"/>
                            </a:rPr>
                          </m:ctrlPr>
                        </m:sSubPr>
                        <m:e>
                          <m:r>
                            <m:rPr>
                              <m:sty m:val="p"/>
                            </m:rPr>
                            <a:rPr lang="en-CA" sz="1800">
                              <a:solidFill>
                                <a:schemeClr val="bg1">
                                  <a:lumMod val="95000"/>
                                </a:schemeClr>
                              </a:solidFill>
                              <a:latin typeface="Cambria Math" panose="02040503050406030204" pitchFamily="18" charset="0"/>
                              <a:ea typeface="Cambria Math" panose="02040503050406030204" pitchFamily="18" charset="0"/>
                            </a:rPr>
                            <m:t>e</m:t>
                          </m:r>
                        </m:e>
                        <m:sub>
                          <m:r>
                            <m:rPr>
                              <m:sty m:val="p"/>
                            </m:rPr>
                            <a:rPr lang="en-CA" sz="1800">
                              <a:solidFill>
                                <a:schemeClr val="bg1">
                                  <a:lumMod val="95000"/>
                                </a:schemeClr>
                              </a:solidFill>
                              <a:latin typeface="Cambria Math" panose="02040503050406030204" pitchFamily="18" charset="0"/>
                              <a:ea typeface="Cambria Math" panose="02040503050406030204" pitchFamily="18" charset="0"/>
                            </a:rPr>
                            <m:t>i</m:t>
                          </m:r>
                        </m:sub>
                      </m:sSub>
                      <m:r>
                        <a:rPr lang="en-CA" sz="1800">
                          <a:solidFill>
                            <a:schemeClr val="bg1">
                              <a:lumMod val="95000"/>
                            </a:schemeClr>
                          </a:solidFill>
                          <a:latin typeface="Cambria Math" panose="02040503050406030204" pitchFamily="18" charset="0"/>
                          <a:ea typeface="Cambria Math" panose="02040503050406030204" pitchFamily="18" charset="0"/>
                        </a:rPr>
                        <m:t> </m:t>
                      </m:r>
                      <m:r>
                        <m:rPr>
                          <m:nor/>
                        </m:rPr>
                        <a:rPr lang="en-CA" sz="1800">
                          <a:solidFill>
                            <a:schemeClr val="bg1">
                              <a:lumMod val="95000"/>
                            </a:schemeClr>
                          </a:solidFill>
                          <a:latin typeface="Cambria Math" panose="02040503050406030204" pitchFamily="18" charset="0"/>
                          <a:ea typeface="Cambria Math" panose="02040503050406030204" pitchFamily="18" charset="0"/>
                        </a:rPr>
                        <m:t> </m:t>
                      </m:r>
                    </m:oMath>
                  </m:oMathPara>
                </a14:m>
                <a:endParaRPr lang="en-CA" sz="1800" dirty="0">
                  <a:solidFill>
                    <a:schemeClr val="bg1">
                      <a:lumMod val="95000"/>
                    </a:schemeClr>
                  </a:solidFill>
                  <a:latin typeface="Cambria Math" panose="02040503050406030204" pitchFamily="18" charset="0"/>
                  <a:ea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E9A2DD40-0DD9-4A33-A372-E752277D96C7}"/>
                  </a:ext>
                </a:extLst>
              </p:cNvPr>
              <p:cNvSpPr txBox="1">
                <a:spLocks noRot="1" noChangeAspect="1" noMove="1" noResize="1" noEditPoints="1" noAdjustHandles="1" noChangeArrowheads="1" noChangeShapeType="1" noTextEdit="1"/>
              </p:cNvSpPr>
              <p:nvPr/>
            </p:nvSpPr>
            <p:spPr>
              <a:xfrm>
                <a:off x="-221147" y="574278"/>
                <a:ext cx="6876843" cy="1187633"/>
              </a:xfrm>
              <a:prstGeom prst="rect">
                <a:avLst/>
              </a:prstGeom>
              <a:blipFill>
                <a:blip r:embed="rId5"/>
                <a:stretch>
                  <a:fillRect b="-4103"/>
                </a:stretch>
              </a:blipFill>
            </p:spPr>
            <p:txBody>
              <a:bodyPr/>
              <a:lstStyle/>
              <a:p>
                <a:r>
                  <a:rPr lang="en-CA">
                    <a:noFill/>
                  </a:rPr>
                  <a:t> </a:t>
                </a:r>
              </a:p>
            </p:txBody>
          </p:sp>
        </mc:Fallback>
      </mc:AlternateContent>
    </p:spTree>
    <p:extLst>
      <p:ext uri="{BB962C8B-B14F-4D97-AF65-F5344CB8AC3E}">
        <p14:creationId xmlns:p14="http://schemas.microsoft.com/office/powerpoint/2010/main" val="405849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AB6D7F-8AB8-4089-984E-4E66AFA65C55}"/>
              </a:ext>
            </a:extLst>
          </p:cNvPr>
          <p:cNvSpPr txBox="1"/>
          <p:nvPr/>
        </p:nvSpPr>
        <p:spPr>
          <a:xfrm>
            <a:off x="2400300" y="2032000"/>
            <a:ext cx="7747000" cy="2308324"/>
          </a:xfrm>
          <a:prstGeom prst="rect">
            <a:avLst/>
          </a:prstGeom>
          <a:noFill/>
        </p:spPr>
        <p:txBody>
          <a:bodyPr wrap="square" rtlCol="0">
            <a:spAutoFit/>
          </a:bodyPr>
          <a:lstStyle/>
          <a:p>
            <a:pPr algn="ctr"/>
            <a:r>
              <a:rPr lang="en-CA" sz="7200" dirty="0">
                <a:solidFill>
                  <a:srgbClr val="FFC000"/>
                </a:solidFill>
                <a:latin typeface="Garamond" panose="02020404030301010803" pitchFamily="18" charset="0"/>
              </a:rPr>
              <a:t>Thank you for listening. </a:t>
            </a:r>
          </a:p>
        </p:txBody>
      </p:sp>
    </p:spTree>
    <p:extLst>
      <p:ext uri="{BB962C8B-B14F-4D97-AF65-F5344CB8AC3E}">
        <p14:creationId xmlns:p14="http://schemas.microsoft.com/office/powerpoint/2010/main" val="3995801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ontrol xmlns="http://schemas.microsoft.com/VisualStudio/2011/storyboarding/control">
  <Id Name="System.Storyboarding.Common.MouseClick" Revision="1" Stencil="System.Storyboarding.Common" StencilVersion="0.1"/>
</Control>
</file>

<file path=customXml/item2.xml><?xml version="1.0" encoding="utf-8"?>
<Control xmlns="http://schemas.microsoft.com/VisualStudio/2011/storyboarding/control">
  <Id Name="System.Storyboarding.Backgrounds.StartMenu" Revision="1" Stencil="System.Storyboarding.Backgrounds" StencilVersion="0.1"/>
</Control>
</file>

<file path=customXml/item3.xml><?xml version="1.0" encoding="utf-8"?>
<Control xmlns="http://schemas.microsoft.com/VisualStudio/2011/storyboarding/control">
  <Id Name="System.Storyboarding.Icons.User" Revision="1" Stencil="System.Storyboarding.Icons" StencilVersion="0.1"/>
</Control>
</file>

<file path=customXml/itemProps1.xml><?xml version="1.0" encoding="utf-8"?>
<ds:datastoreItem xmlns:ds="http://schemas.openxmlformats.org/officeDocument/2006/customXml" ds:itemID="{88655DB8-FD76-4862-913D-19200F4C44FA}">
  <ds:schemaRefs>
    <ds:schemaRef ds:uri="http://schemas.microsoft.com/VisualStudio/2011/storyboarding/control"/>
  </ds:schemaRefs>
</ds:datastoreItem>
</file>

<file path=customXml/itemProps2.xml><?xml version="1.0" encoding="utf-8"?>
<ds:datastoreItem xmlns:ds="http://schemas.openxmlformats.org/officeDocument/2006/customXml" ds:itemID="{3CD2647A-D3BC-4CAB-8F6B-3098794FAA34}">
  <ds:schemaRefs>
    <ds:schemaRef ds:uri="http://schemas.microsoft.com/VisualStudio/2011/storyboarding/control"/>
  </ds:schemaRefs>
</ds:datastoreItem>
</file>

<file path=customXml/itemProps3.xml><?xml version="1.0" encoding="utf-8"?>
<ds:datastoreItem xmlns:ds="http://schemas.openxmlformats.org/officeDocument/2006/customXml" ds:itemID="{22BBB2FA-F8D8-485D-82A6-F1C443370B3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3951</TotalTime>
  <Words>2501</Words>
  <Application>Microsoft Office PowerPoint</Application>
  <PresentationFormat>Widescreen</PresentationFormat>
  <Paragraphs>171</Paragraphs>
  <Slides>8</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Book Antiqua</vt:lpstr>
      <vt:lpstr>Calibri</vt:lpstr>
      <vt:lpstr>Calibri Light</vt:lpstr>
      <vt:lpstr>Cambria Math</vt:lpstr>
      <vt:lpstr>Garamond</vt:lpstr>
      <vt:lpstr>Helvetica</vt:lpstr>
      <vt:lpstr>Times New Roman</vt:lpstr>
      <vt:lpstr>Wingdings</vt:lpstr>
      <vt:lpstr>Office Theme</vt:lpstr>
      <vt:lpstr>PowerPoint Presentation</vt:lpstr>
      <vt:lpstr>PowerPoint Presentation</vt:lpstr>
      <vt:lpstr>Data and Exclusions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jude bashto</dc:creator>
  <cp:lastModifiedBy>jude bashto</cp:lastModifiedBy>
  <cp:revision>102</cp:revision>
  <dcterms:created xsi:type="dcterms:W3CDTF">2021-04-04T05:12:20Z</dcterms:created>
  <dcterms:modified xsi:type="dcterms:W3CDTF">2022-04-12T00:19:21Z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