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96" r:id="rId3"/>
    <p:sldId id="297" r:id="rId4"/>
    <p:sldId id="319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67" r:id="rId13"/>
    <p:sldId id="268" r:id="rId14"/>
    <p:sldId id="269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8" r:id="rId25"/>
    <p:sldId id="321" r:id="rId26"/>
    <p:sldId id="322" r:id="rId27"/>
    <p:sldId id="323" r:id="rId28"/>
    <p:sldId id="315" r:id="rId29"/>
    <p:sldId id="317" r:id="rId30"/>
    <p:sldId id="324" r:id="rId31"/>
  </p:sldIdLst>
  <p:sldSz cx="9144000" cy="6858000" type="screen4x3"/>
  <p:notesSz cx="6858000" cy="9144000"/>
  <p:embeddedFontLst>
    <p:embeddedFont>
      <p:font typeface="微軟正黑體" panose="020B0604030504040204" pitchFamily="34" charset="-120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Arial Narrow" panose="020B0606020202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4E152-EC46-47E0-8425-AE835DC07B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1CFA1-D067-4E05-90DA-A59DB7C72B5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三個步驟，讓電腦變安全</a:t>
          </a:r>
          <a:endParaRPr lang="en-US" dirty="0"/>
        </a:p>
      </dgm:t>
    </dgm:pt>
    <dgm:pt modelId="{71FFE274-8612-4D6B-8F60-DCC41514BB83}" type="parTrans" cxnId="{E940A7A4-4CE0-461A-9EE9-DCFEE6886792}">
      <dgm:prSet/>
      <dgm:spPr/>
      <dgm:t>
        <a:bodyPr/>
        <a:lstStyle/>
        <a:p>
          <a:endParaRPr lang="en-US"/>
        </a:p>
      </dgm:t>
    </dgm:pt>
    <dgm:pt modelId="{F0D447DF-F3FE-427A-904A-A0222DEEC41F}" type="sibTrans" cxnId="{E940A7A4-4CE0-461A-9EE9-DCFEE6886792}">
      <dgm:prSet/>
      <dgm:spPr/>
      <dgm:t>
        <a:bodyPr/>
        <a:lstStyle/>
        <a:p>
          <a:endParaRPr lang="en-US"/>
        </a:p>
      </dgm:t>
    </dgm:pt>
    <dgm:pt modelId="{5FF98D56-AD03-4CD6-BA9B-E89D7410930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zh-TW" dirty="0" smtClean="0"/>
            <a:t>設定好記卻不好猜的密碼</a:t>
          </a:r>
          <a:endParaRPr lang="en-US" dirty="0"/>
        </a:p>
      </dgm:t>
    </dgm:pt>
    <dgm:pt modelId="{6CF8F337-879A-4130-9A33-BFDCF2B0636C}" type="parTrans" cxnId="{18ECD278-004A-4C02-B324-E5A4CB353FD8}">
      <dgm:prSet/>
      <dgm:spPr/>
      <dgm:t>
        <a:bodyPr/>
        <a:lstStyle/>
        <a:p>
          <a:endParaRPr lang="en-US"/>
        </a:p>
      </dgm:t>
    </dgm:pt>
    <dgm:pt modelId="{394D2ECC-075E-4FAF-B5EA-1AF06A13A3EF}" type="sibTrans" cxnId="{18ECD278-004A-4C02-B324-E5A4CB353FD8}">
      <dgm:prSet/>
      <dgm:spPr/>
      <dgm:t>
        <a:bodyPr/>
        <a:lstStyle/>
        <a:p>
          <a:endParaRPr lang="en-US"/>
        </a:p>
      </dgm:t>
    </dgm:pt>
    <dgm:pt modelId="{4D38146D-7DDF-47E3-9FFB-B985295DD94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zh-TW" dirty="0" smtClean="0"/>
            <a:t>調查電腦程式的身家與風評</a:t>
          </a:r>
          <a:endParaRPr lang="en-US" dirty="0"/>
        </a:p>
      </dgm:t>
    </dgm:pt>
    <dgm:pt modelId="{F07BADC9-AACD-48CF-B120-4CC2D53DD365}" type="parTrans" cxnId="{B9EF869A-21AD-4168-B667-C82C102AC145}">
      <dgm:prSet/>
      <dgm:spPr/>
      <dgm:t>
        <a:bodyPr/>
        <a:lstStyle/>
        <a:p>
          <a:endParaRPr lang="en-US"/>
        </a:p>
      </dgm:t>
    </dgm:pt>
    <dgm:pt modelId="{FDF334C6-AA1D-45D6-9ED7-CA7732D68BCF}" type="sibTrans" cxnId="{B9EF869A-21AD-4168-B667-C82C102AC145}">
      <dgm:prSet/>
      <dgm:spPr/>
      <dgm:t>
        <a:bodyPr/>
        <a:lstStyle/>
        <a:p>
          <a:endParaRPr lang="en-US"/>
        </a:p>
      </dgm:t>
    </dgm:pt>
    <dgm:pt modelId="{C681DD73-73BF-431D-9197-5DB19B40798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zh-TW" dirty="0" smtClean="0"/>
            <a:t>瀏覽器的安全設定與使用建議</a:t>
          </a:r>
          <a:endParaRPr lang="en-US" dirty="0"/>
        </a:p>
      </dgm:t>
    </dgm:pt>
    <dgm:pt modelId="{81D0BBD9-1B6C-4307-A20C-CC7357B411A4}" type="parTrans" cxnId="{42F37D7A-5FC3-432C-9783-6F73DAEB8AD1}">
      <dgm:prSet/>
      <dgm:spPr/>
      <dgm:t>
        <a:bodyPr/>
        <a:lstStyle/>
        <a:p>
          <a:endParaRPr lang="en-US"/>
        </a:p>
      </dgm:t>
    </dgm:pt>
    <dgm:pt modelId="{A9419103-CE24-4095-8B09-9DDA2D68D6AF}" type="sibTrans" cxnId="{42F37D7A-5FC3-432C-9783-6F73DAEB8AD1}">
      <dgm:prSet/>
      <dgm:spPr/>
      <dgm:t>
        <a:bodyPr/>
        <a:lstStyle/>
        <a:p>
          <a:endParaRPr lang="en-US"/>
        </a:p>
      </dgm:t>
    </dgm:pt>
    <dgm:pt modelId="{2FDBA082-AC0D-44C1-8A5F-CD4132745546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製作數位保險箱</a:t>
          </a:r>
          <a:endParaRPr lang="en-US" dirty="0"/>
        </a:p>
      </dgm:t>
    </dgm:pt>
    <dgm:pt modelId="{7E0521DD-B1C2-409D-81E7-D6F3D7577C61}" type="parTrans" cxnId="{540A1402-BC86-4320-9FE4-A2EB4BAF5639}">
      <dgm:prSet/>
      <dgm:spPr/>
      <dgm:t>
        <a:bodyPr/>
        <a:lstStyle/>
        <a:p>
          <a:endParaRPr lang="en-US"/>
        </a:p>
      </dgm:t>
    </dgm:pt>
    <dgm:pt modelId="{011B579F-CE5C-4133-B5DB-99029C06A5DA}" type="sibTrans" cxnId="{540A1402-BC86-4320-9FE4-A2EB4BAF5639}">
      <dgm:prSet/>
      <dgm:spPr/>
      <dgm:t>
        <a:bodyPr/>
        <a:lstStyle/>
        <a:p>
          <a:endParaRPr lang="en-US"/>
        </a:p>
      </dgm:t>
    </dgm:pt>
    <dgm:pt modelId="{ECB9EFC5-16A0-4C23-9E4E-E94017ED0983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行動碟、雲端硬碟安全使用規則</a:t>
          </a:r>
          <a:endParaRPr lang="en-US" dirty="0"/>
        </a:p>
      </dgm:t>
    </dgm:pt>
    <dgm:pt modelId="{D8155F97-B676-43CE-8DE3-F39807C0CDC2}" type="parTrans" cxnId="{64C96D50-2DE2-4635-ADED-AE628673DB16}">
      <dgm:prSet/>
      <dgm:spPr/>
      <dgm:t>
        <a:bodyPr/>
        <a:lstStyle/>
        <a:p>
          <a:endParaRPr lang="en-US"/>
        </a:p>
      </dgm:t>
    </dgm:pt>
    <dgm:pt modelId="{C75141A4-88AD-48FC-96F7-5DA25E44B8B4}" type="sibTrans" cxnId="{64C96D50-2DE2-4635-ADED-AE628673DB16}">
      <dgm:prSet/>
      <dgm:spPr/>
      <dgm:t>
        <a:bodyPr/>
        <a:lstStyle/>
        <a:p>
          <a:endParaRPr lang="en-US"/>
        </a:p>
      </dgm:t>
    </dgm:pt>
    <dgm:pt modelId="{5219C5B6-7E96-4BC8-B3DE-F5411BEBAEB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美美的舒服的身體姿勢</a:t>
          </a:r>
          <a:endParaRPr lang="en-US" dirty="0"/>
        </a:p>
      </dgm:t>
    </dgm:pt>
    <dgm:pt modelId="{11B7E559-FCB2-4D49-95E5-08837932BC2C}" type="parTrans" cxnId="{877A6588-7B8C-474E-8DEC-2F9C936B5606}">
      <dgm:prSet/>
      <dgm:spPr/>
      <dgm:t>
        <a:bodyPr/>
        <a:lstStyle/>
        <a:p>
          <a:endParaRPr lang="en-US"/>
        </a:p>
      </dgm:t>
    </dgm:pt>
    <dgm:pt modelId="{8CBF2C8F-5FEF-4EEE-8011-EC97511C9329}" type="sibTrans" cxnId="{877A6588-7B8C-474E-8DEC-2F9C936B5606}">
      <dgm:prSet/>
      <dgm:spPr/>
      <dgm:t>
        <a:bodyPr/>
        <a:lstStyle/>
        <a:p>
          <a:endParaRPr lang="en-US"/>
        </a:p>
      </dgm:t>
    </dgm:pt>
    <dgm:pt modelId="{8DB7F024-D082-4FB0-B6B5-342E053C3823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電腦與網路成癮</a:t>
          </a:r>
          <a:endParaRPr lang="en-US" dirty="0"/>
        </a:p>
      </dgm:t>
    </dgm:pt>
    <dgm:pt modelId="{6AD96CDD-DBFB-4725-9A1A-94917856B3D2}" type="parTrans" cxnId="{809A2049-430A-432D-8411-859297038969}">
      <dgm:prSet/>
      <dgm:spPr/>
      <dgm:t>
        <a:bodyPr/>
        <a:lstStyle/>
        <a:p>
          <a:endParaRPr lang="en-US"/>
        </a:p>
      </dgm:t>
    </dgm:pt>
    <dgm:pt modelId="{65CEB237-094F-4CCC-9D55-5106F75B2E08}" type="sibTrans" cxnId="{809A2049-430A-432D-8411-859297038969}">
      <dgm:prSet/>
      <dgm:spPr/>
      <dgm:t>
        <a:bodyPr/>
        <a:lstStyle/>
        <a:p>
          <a:endParaRPr lang="en-US"/>
        </a:p>
      </dgm:t>
    </dgm:pt>
    <dgm:pt modelId="{1E2BBEA1-7A46-4C36-916D-DF10480B6C14}" type="pres">
      <dgm:prSet presAssocID="{2564E152-EC46-47E0-8425-AE835DC07B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49C9AD-B33B-4979-8B32-5EB8E57E68D6}" type="pres">
      <dgm:prSet presAssocID="{B1D1CFA1-D067-4E05-90DA-A59DB7C72B5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805C4-FE5B-4D97-BE25-7C05AE2F409C}" type="pres">
      <dgm:prSet presAssocID="{F0D447DF-F3FE-427A-904A-A0222DEEC41F}" presName="spacer" presStyleCnt="0"/>
      <dgm:spPr/>
    </dgm:pt>
    <dgm:pt modelId="{E618864B-29C3-4896-BCD5-396530C0F8F6}" type="pres">
      <dgm:prSet presAssocID="{5FF98D56-AD03-4CD6-BA9B-E89D7410930D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E5857-83DC-4EFE-969C-1B6C20BCDFA6}" type="pres">
      <dgm:prSet presAssocID="{394D2ECC-075E-4FAF-B5EA-1AF06A13A3EF}" presName="spacer" presStyleCnt="0"/>
      <dgm:spPr/>
    </dgm:pt>
    <dgm:pt modelId="{620BCC41-189D-4E3A-9087-1B3AB0BEEA43}" type="pres">
      <dgm:prSet presAssocID="{C681DD73-73BF-431D-9197-5DB19B407981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21F58-1C4A-41F6-AF86-ADBA6FD993AD}" type="pres">
      <dgm:prSet presAssocID="{A9419103-CE24-4095-8B09-9DDA2D68D6AF}" presName="spacer" presStyleCnt="0"/>
      <dgm:spPr/>
    </dgm:pt>
    <dgm:pt modelId="{9309FC95-A3C3-4D60-B420-5A2FD86BAA2E}" type="pres">
      <dgm:prSet presAssocID="{4D38146D-7DDF-47E3-9FFB-B985295DD94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06571-806B-41FA-88FA-19329A94A264}" type="pres">
      <dgm:prSet presAssocID="{FDF334C6-AA1D-45D6-9ED7-CA7732D68BCF}" presName="spacer" presStyleCnt="0"/>
      <dgm:spPr/>
    </dgm:pt>
    <dgm:pt modelId="{105CC987-1378-4F46-A625-752833D5FD9D}" type="pres">
      <dgm:prSet presAssocID="{2FDBA082-AC0D-44C1-8A5F-CD4132745546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466B9-EA65-4D3A-A783-A4DABA22222E}" type="pres">
      <dgm:prSet presAssocID="{011B579F-CE5C-4133-B5DB-99029C06A5DA}" presName="spacer" presStyleCnt="0"/>
      <dgm:spPr/>
    </dgm:pt>
    <dgm:pt modelId="{DB5DC3C5-6A69-4B7E-AC71-AF4383363F0D}" type="pres">
      <dgm:prSet presAssocID="{ECB9EFC5-16A0-4C23-9E4E-E94017ED098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34299-2BBB-4A9C-ACED-1B82AE2AD773}" type="pres">
      <dgm:prSet presAssocID="{C75141A4-88AD-48FC-96F7-5DA25E44B8B4}" presName="spacer" presStyleCnt="0"/>
      <dgm:spPr/>
    </dgm:pt>
    <dgm:pt modelId="{5D3C3131-E7DB-4097-BB91-772DD2D331AF}" type="pres">
      <dgm:prSet presAssocID="{5219C5B6-7E96-4BC8-B3DE-F5411BEBAEB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9825D-E4CC-4EB8-BBCB-B4C599CB71C5}" type="pres">
      <dgm:prSet presAssocID="{8CBF2C8F-5FEF-4EEE-8011-EC97511C9329}" presName="spacer" presStyleCnt="0"/>
      <dgm:spPr/>
    </dgm:pt>
    <dgm:pt modelId="{61424730-EF41-47C0-8131-A892484726FA}" type="pres">
      <dgm:prSet presAssocID="{8DB7F024-D082-4FB0-B6B5-342E053C3823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A1D659-3E6B-4A64-A5AE-35EEFB2BD7D5}" type="presOf" srcId="{8DB7F024-D082-4FB0-B6B5-342E053C3823}" destId="{61424730-EF41-47C0-8131-A892484726FA}" srcOrd="0" destOrd="0" presId="urn:microsoft.com/office/officeart/2005/8/layout/vList2"/>
    <dgm:cxn modelId="{8677F40D-4046-4877-B93C-45FFF276B1A8}" type="presOf" srcId="{B1D1CFA1-D067-4E05-90DA-A59DB7C72B59}" destId="{D249C9AD-B33B-4979-8B32-5EB8E57E68D6}" srcOrd="0" destOrd="0" presId="urn:microsoft.com/office/officeart/2005/8/layout/vList2"/>
    <dgm:cxn modelId="{B9EF869A-21AD-4168-B667-C82C102AC145}" srcId="{2564E152-EC46-47E0-8425-AE835DC07B44}" destId="{4D38146D-7DDF-47E3-9FFB-B985295DD949}" srcOrd="3" destOrd="0" parTransId="{F07BADC9-AACD-48CF-B120-4CC2D53DD365}" sibTransId="{FDF334C6-AA1D-45D6-9ED7-CA7732D68BCF}"/>
    <dgm:cxn modelId="{B8AF89C3-B322-47C6-8414-9D44B72A4140}" type="presOf" srcId="{C681DD73-73BF-431D-9197-5DB19B407981}" destId="{620BCC41-189D-4E3A-9087-1B3AB0BEEA43}" srcOrd="0" destOrd="0" presId="urn:microsoft.com/office/officeart/2005/8/layout/vList2"/>
    <dgm:cxn modelId="{44B48FF8-C97E-41AA-B3B9-6BC1B4C3E4BE}" type="presOf" srcId="{2FDBA082-AC0D-44C1-8A5F-CD4132745546}" destId="{105CC987-1378-4F46-A625-752833D5FD9D}" srcOrd="0" destOrd="0" presId="urn:microsoft.com/office/officeart/2005/8/layout/vList2"/>
    <dgm:cxn modelId="{ED8A3F12-22B8-4FC3-AD8E-CA5617D04BD6}" type="presOf" srcId="{5219C5B6-7E96-4BC8-B3DE-F5411BEBAEB4}" destId="{5D3C3131-E7DB-4097-BB91-772DD2D331AF}" srcOrd="0" destOrd="0" presId="urn:microsoft.com/office/officeart/2005/8/layout/vList2"/>
    <dgm:cxn modelId="{42F37D7A-5FC3-432C-9783-6F73DAEB8AD1}" srcId="{2564E152-EC46-47E0-8425-AE835DC07B44}" destId="{C681DD73-73BF-431D-9197-5DB19B407981}" srcOrd="2" destOrd="0" parTransId="{81D0BBD9-1B6C-4307-A20C-CC7357B411A4}" sibTransId="{A9419103-CE24-4095-8B09-9DDA2D68D6AF}"/>
    <dgm:cxn modelId="{540A1402-BC86-4320-9FE4-A2EB4BAF5639}" srcId="{2564E152-EC46-47E0-8425-AE835DC07B44}" destId="{2FDBA082-AC0D-44C1-8A5F-CD4132745546}" srcOrd="4" destOrd="0" parTransId="{7E0521DD-B1C2-409D-81E7-D6F3D7577C61}" sibTransId="{011B579F-CE5C-4133-B5DB-99029C06A5DA}"/>
    <dgm:cxn modelId="{B54BC02F-8AA4-4F11-BD0D-C22912CD1054}" type="presOf" srcId="{2564E152-EC46-47E0-8425-AE835DC07B44}" destId="{1E2BBEA1-7A46-4C36-916D-DF10480B6C14}" srcOrd="0" destOrd="0" presId="urn:microsoft.com/office/officeart/2005/8/layout/vList2"/>
    <dgm:cxn modelId="{B602359B-6E12-41A6-AE04-3F75B57A6F4E}" type="presOf" srcId="{4D38146D-7DDF-47E3-9FFB-B985295DD949}" destId="{9309FC95-A3C3-4D60-B420-5A2FD86BAA2E}" srcOrd="0" destOrd="0" presId="urn:microsoft.com/office/officeart/2005/8/layout/vList2"/>
    <dgm:cxn modelId="{18ECD278-004A-4C02-B324-E5A4CB353FD8}" srcId="{2564E152-EC46-47E0-8425-AE835DC07B44}" destId="{5FF98D56-AD03-4CD6-BA9B-E89D7410930D}" srcOrd="1" destOrd="0" parTransId="{6CF8F337-879A-4130-9A33-BFDCF2B0636C}" sibTransId="{394D2ECC-075E-4FAF-B5EA-1AF06A13A3EF}"/>
    <dgm:cxn modelId="{80DA26AA-24DC-4931-A4E0-2EB1FDE84063}" type="presOf" srcId="{5FF98D56-AD03-4CD6-BA9B-E89D7410930D}" destId="{E618864B-29C3-4896-BCD5-396530C0F8F6}" srcOrd="0" destOrd="0" presId="urn:microsoft.com/office/officeart/2005/8/layout/vList2"/>
    <dgm:cxn modelId="{E940A7A4-4CE0-461A-9EE9-DCFEE6886792}" srcId="{2564E152-EC46-47E0-8425-AE835DC07B44}" destId="{B1D1CFA1-D067-4E05-90DA-A59DB7C72B59}" srcOrd="0" destOrd="0" parTransId="{71FFE274-8612-4D6B-8F60-DCC41514BB83}" sibTransId="{F0D447DF-F3FE-427A-904A-A0222DEEC41F}"/>
    <dgm:cxn modelId="{877A6588-7B8C-474E-8DEC-2F9C936B5606}" srcId="{2564E152-EC46-47E0-8425-AE835DC07B44}" destId="{5219C5B6-7E96-4BC8-B3DE-F5411BEBAEB4}" srcOrd="6" destOrd="0" parTransId="{11B7E559-FCB2-4D49-95E5-08837932BC2C}" sibTransId="{8CBF2C8F-5FEF-4EEE-8011-EC97511C9329}"/>
    <dgm:cxn modelId="{809A2049-430A-432D-8411-859297038969}" srcId="{2564E152-EC46-47E0-8425-AE835DC07B44}" destId="{8DB7F024-D082-4FB0-B6B5-342E053C3823}" srcOrd="7" destOrd="0" parTransId="{6AD96CDD-DBFB-4725-9A1A-94917856B3D2}" sibTransId="{65CEB237-094F-4CCC-9D55-5106F75B2E08}"/>
    <dgm:cxn modelId="{C50F4D49-E5E3-4F02-8D4A-EA8BC0656499}" type="presOf" srcId="{ECB9EFC5-16A0-4C23-9E4E-E94017ED0983}" destId="{DB5DC3C5-6A69-4B7E-AC71-AF4383363F0D}" srcOrd="0" destOrd="0" presId="urn:microsoft.com/office/officeart/2005/8/layout/vList2"/>
    <dgm:cxn modelId="{64C96D50-2DE2-4635-ADED-AE628673DB16}" srcId="{2564E152-EC46-47E0-8425-AE835DC07B44}" destId="{ECB9EFC5-16A0-4C23-9E4E-E94017ED0983}" srcOrd="5" destOrd="0" parTransId="{D8155F97-B676-43CE-8DE3-F39807C0CDC2}" sibTransId="{C75141A4-88AD-48FC-96F7-5DA25E44B8B4}"/>
    <dgm:cxn modelId="{1E17FCE5-CE04-423A-A91E-13E5871B7AE3}" type="presParOf" srcId="{1E2BBEA1-7A46-4C36-916D-DF10480B6C14}" destId="{D249C9AD-B33B-4979-8B32-5EB8E57E68D6}" srcOrd="0" destOrd="0" presId="urn:microsoft.com/office/officeart/2005/8/layout/vList2"/>
    <dgm:cxn modelId="{C621975E-0424-493A-A02D-411830CA6CAA}" type="presParOf" srcId="{1E2BBEA1-7A46-4C36-916D-DF10480B6C14}" destId="{6D9805C4-FE5B-4D97-BE25-7C05AE2F409C}" srcOrd="1" destOrd="0" presId="urn:microsoft.com/office/officeart/2005/8/layout/vList2"/>
    <dgm:cxn modelId="{F3B8CE02-8F91-4D5D-8DF2-E29601695687}" type="presParOf" srcId="{1E2BBEA1-7A46-4C36-916D-DF10480B6C14}" destId="{E618864B-29C3-4896-BCD5-396530C0F8F6}" srcOrd="2" destOrd="0" presId="urn:microsoft.com/office/officeart/2005/8/layout/vList2"/>
    <dgm:cxn modelId="{CE215E11-9740-4C74-9BBF-65C0C856844D}" type="presParOf" srcId="{1E2BBEA1-7A46-4C36-916D-DF10480B6C14}" destId="{6D1E5857-83DC-4EFE-969C-1B6C20BCDFA6}" srcOrd="3" destOrd="0" presId="urn:microsoft.com/office/officeart/2005/8/layout/vList2"/>
    <dgm:cxn modelId="{405EE12E-6190-466B-BD09-E9C78DC865B6}" type="presParOf" srcId="{1E2BBEA1-7A46-4C36-916D-DF10480B6C14}" destId="{620BCC41-189D-4E3A-9087-1B3AB0BEEA43}" srcOrd="4" destOrd="0" presId="urn:microsoft.com/office/officeart/2005/8/layout/vList2"/>
    <dgm:cxn modelId="{670C7A4D-8E58-4D91-97A9-5DEB2E99F424}" type="presParOf" srcId="{1E2BBEA1-7A46-4C36-916D-DF10480B6C14}" destId="{0BA21F58-1C4A-41F6-AF86-ADBA6FD993AD}" srcOrd="5" destOrd="0" presId="urn:microsoft.com/office/officeart/2005/8/layout/vList2"/>
    <dgm:cxn modelId="{6F60FEAF-9142-446A-9EC9-6A896640F3CD}" type="presParOf" srcId="{1E2BBEA1-7A46-4C36-916D-DF10480B6C14}" destId="{9309FC95-A3C3-4D60-B420-5A2FD86BAA2E}" srcOrd="6" destOrd="0" presId="urn:microsoft.com/office/officeart/2005/8/layout/vList2"/>
    <dgm:cxn modelId="{1CA125C0-EE84-41B3-9409-89D5894C10A1}" type="presParOf" srcId="{1E2BBEA1-7A46-4C36-916D-DF10480B6C14}" destId="{1C406571-806B-41FA-88FA-19329A94A264}" srcOrd="7" destOrd="0" presId="urn:microsoft.com/office/officeart/2005/8/layout/vList2"/>
    <dgm:cxn modelId="{7BC8770E-C3B1-47F2-845A-1837C2DEE905}" type="presParOf" srcId="{1E2BBEA1-7A46-4C36-916D-DF10480B6C14}" destId="{105CC987-1378-4F46-A625-752833D5FD9D}" srcOrd="8" destOrd="0" presId="urn:microsoft.com/office/officeart/2005/8/layout/vList2"/>
    <dgm:cxn modelId="{0573B34D-8D7A-4B06-B9FD-3A6AC237F317}" type="presParOf" srcId="{1E2BBEA1-7A46-4C36-916D-DF10480B6C14}" destId="{0B9466B9-EA65-4D3A-A783-A4DABA22222E}" srcOrd="9" destOrd="0" presId="urn:microsoft.com/office/officeart/2005/8/layout/vList2"/>
    <dgm:cxn modelId="{F27ED8E2-ABA8-47B0-888B-D71DFC250048}" type="presParOf" srcId="{1E2BBEA1-7A46-4C36-916D-DF10480B6C14}" destId="{DB5DC3C5-6A69-4B7E-AC71-AF4383363F0D}" srcOrd="10" destOrd="0" presId="urn:microsoft.com/office/officeart/2005/8/layout/vList2"/>
    <dgm:cxn modelId="{48460C15-9312-4C82-A3DC-D0F77F6C0C46}" type="presParOf" srcId="{1E2BBEA1-7A46-4C36-916D-DF10480B6C14}" destId="{27334299-2BBB-4A9C-ACED-1B82AE2AD773}" srcOrd="11" destOrd="0" presId="urn:microsoft.com/office/officeart/2005/8/layout/vList2"/>
    <dgm:cxn modelId="{5FC05EA1-D796-4998-8E6C-1D85ECFF834C}" type="presParOf" srcId="{1E2BBEA1-7A46-4C36-916D-DF10480B6C14}" destId="{5D3C3131-E7DB-4097-BB91-772DD2D331AF}" srcOrd="12" destOrd="0" presId="urn:microsoft.com/office/officeart/2005/8/layout/vList2"/>
    <dgm:cxn modelId="{AF2AB2BB-5FEF-4C40-B71C-F46D89BDE781}" type="presParOf" srcId="{1E2BBEA1-7A46-4C36-916D-DF10480B6C14}" destId="{5B29825D-E4CC-4EB8-BBCB-B4C599CB71C5}" srcOrd="13" destOrd="0" presId="urn:microsoft.com/office/officeart/2005/8/layout/vList2"/>
    <dgm:cxn modelId="{CDCE85AE-8435-4560-B3D9-0B663D056285}" type="presParOf" srcId="{1E2BBEA1-7A46-4C36-916D-DF10480B6C14}" destId="{61424730-EF41-47C0-8131-A892484726F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4E152-EC46-47E0-8425-AE835DC07B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1CFA1-D067-4E05-90DA-A59DB7C72B59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zh-TW" dirty="0" smtClean="0"/>
            <a:t>智慧財產的創作與引用</a:t>
          </a:r>
          <a:endParaRPr lang="en-US" dirty="0"/>
        </a:p>
      </dgm:t>
    </dgm:pt>
    <dgm:pt modelId="{71FFE274-8612-4D6B-8F60-DCC41514BB83}" type="parTrans" cxnId="{E940A7A4-4CE0-461A-9EE9-DCFEE6886792}">
      <dgm:prSet/>
      <dgm:spPr/>
      <dgm:t>
        <a:bodyPr/>
        <a:lstStyle/>
        <a:p>
          <a:endParaRPr lang="en-US"/>
        </a:p>
      </dgm:t>
    </dgm:pt>
    <dgm:pt modelId="{F0D447DF-F3FE-427A-904A-A0222DEEC41F}" type="sibTrans" cxnId="{E940A7A4-4CE0-461A-9EE9-DCFEE6886792}">
      <dgm:prSet/>
      <dgm:spPr/>
      <dgm:t>
        <a:bodyPr/>
        <a:lstStyle/>
        <a:p>
          <a:endParaRPr lang="en-US"/>
        </a:p>
      </dgm:t>
    </dgm:pt>
    <dgm:pt modelId="{5FF98D56-AD03-4CD6-BA9B-E89D7410930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zh-TW" dirty="0" smtClean="0"/>
            <a:t>保留數位鑑識證據</a:t>
          </a:r>
          <a:endParaRPr lang="en-US" dirty="0"/>
        </a:p>
      </dgm:t>
    </dgm:pt>
    <dgm:pt modelId="{6CF8F337-879A-4130-9A33-BFDCF2B0636C}" type="parTrans" cxnId="{18ECD278-004A-4C02-B324-E5A4CB353FD8}">
      <dgm:prSet/>
      <dgm:spPr/>
      <dgm:t>
        <a:bodyPr/>
        <a:lstStyle/>
        <a:p>
          <a:endParaRPr lang="en-US"/>
        </a:p>
      </dgm:t>
    </dgm:pt>
    <dgm:pt modelId="{394D2ECC-075E-4FAF-B5EA-1AF06A13A3EF}" type="sibTrans" cxnId="{18ECD278-004A-4C02-B324-E5A4CB353FD8}">
      <dgm:prSet/>
      <dgm:spPr/>
      <dgm:t>
        <a:bodyPr/>
        <a:lstStyle/>
        <a:p>
          <a:endParaRPr lang="en-US"/>
        </a:p>
      </dgm:t>
    </dgm:pt>
    <dgm:pt modelId="{4D38146D-7DDF-47E3-9FFB-B985295DD949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防範網路詐騙</a:t>
          </a:r>
          <a:endParaRPr lang="en-US" dirty="0"/>
        </a:p>
      </dgm:t>
    </dgm:pt>
    <dgm:pt modelId="{F07BADC9-AACD-48CF-B120-4CC2D53DD365}" type="parTrans" cxnId="{B9EF869A-21AD-4168-B667-C82C102AC145}">
      <dgm:prSet/>
      <dgm:spPr/>
      <dgm:t>
        <a:bodyPr/>
        <a:lstStyle/>
        <a:p>
          <a:endParaRPr lang="en-US"/>
        </a:p>
      </dgm:t>
    </dgm:pt>
    <dgm:pt modelId="{FDF334C6-AA1D-45D6-9ED7-CA7732D68BCF}" type="sibTrans" cxnId="{B9EF869A-21AD-4168-B667-C82C102AC145}">
      <dgm:prSet/>
      <dgm:spPr/>
      <dgm:t>
        <a:bodyPr/>
        <a:lstStyle/>
        <a:p>
          <a:endParaRPr lang="en-US"/>
        </a:p>
      </dgm:t>
    </dgm:pt>
    <dgm:pt modelId="{C681DD73-73BF-431D-9197-5DB19B40798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網路言論尺度</a:t>
          </a:r>
          <a:endParaRPr lang="en-US" dirty="0"/>
        </a:p>
      </dgm:t>
    </dgm:pt>
    <dgm:pt modelId="{81D0BBD9-1B6C-4307-A20C-CC7357B411A4}" type="parTrans" cxnId="{42F37D7A-5FC3-432C-9783-6F73DAEB8AD1}">
      <dgm:prSet/>
      <dgm:spPr/>
      <dgm:t>
        <a:bodyPr/>
        <a:lstStyle/>
        <a:p>
          <a:endParaRPr lang="en-US"/>
        </a:p>
      </dgm:t>
    </dgm:pt>
    <dgm:pt modelId="{A9419103-CE24-4095-8B09-9DDA2D68D6AF}" type="sibTrans" cxnId="{42F37D7A-5FC3-432C-9783-6F73DAEB8AD1}">
      <dgm:prSet/>
      <dgm:spPr/>
      <dgm:t>
        <a:bodyPr/>
        <a:lstStyle/>
        <a:p>
          <a:endParaRPr lang="en-US"/>
        </a:p>
      </dgm:t>
    </dgm:pt>
    <dgm:pt modelId="{2FDBA082-AC0D-44C1-8A5F-CD4132745546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家長監護建議</a:t>
          </a:r>
          <a:endParaRPr lang="en-US" dirty="0"/>
        </a:p>
      </dgm:t>
    </dgm:pt>
    <dgm:pt modelId="{7E0521DD-B1C2-409D-81E7-D6F3D7577C61}" type="parTrans" cxnId="{540A1402-BC86-4320-9FE4-A2EB4BAF5639}">
      <dgm:prSet/>
      <dgm:spPr/>
      <dgm:t>
        <a:bodyPr/>
        <a:lstStyle/>
        <a:p>
          <a:endParaRPr lang="en-US"/>
        </a:p>
      </dgm:t>
    </dgm:pt>
    <dgm:pt modelId="{011B579F-CE5C-4133-B5DB-99029C06A5DA}" type="sibTrans" cxnId="{540A1402-BC86-4320-9FE4-A2EB4BAF5639}">
      <dgm:prSet/>
      <dgm:spPr/>
      <dgm:t>
        <a:bodyPr/>
        <a:lstStyle/>
        <a:p>
          <a:endParaRPr lang="en-US"/>
        </a:p>
      </dgm:t>
    </dgm:pt>
    <dgm:pt modelId="{ECB9EFC5-16A0-4C23-9E4E-E94017ED098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小心數位前科</a:t>
          </a:r>
          <a:endParaRPr lang="en-US" dirty="0"/>
        </a:p>
      </dgm:t>
    </dgm:pt>
    <dgm:pt modelId="{D8155F97-B676-43CE-8DE3-F39807C0CDC2}" type="parTrans" cxnId="{64C96D50-2DE2-4635-ADED-AE628673DB16}">
      <dgm:prSet/>
      <dgm:spPr/>
      <dgm:t>
        <a:bodyPr/>
        <a:lstStyle/>
        <a:p>
          <a:endParaRPr lang="en-US"/>
        </a:p>
      </dgm:t>
    </dgm:pt>
    <dgm:pt modelId="{C75141A4-88AD-48FC-96F7-5DA25E44B8B4}" type="sibTrans" cxnId="{64C96D50-2DE2-4635-ADED-AE628673DB16}">
      <dgm:prSet/>
      <dgm:spPr/>
      <dgm:t>
        <a:bodyPr/>
        <a:lstStyle/>
        <a:p>
          <a:endParaRPr lang="en-US"/>
        </a:p>
      </dgm:t>
    </dgm:pt>
    <dgm:pt modelId="{5219C5B6-7E96-4BC8-B3DE-F5411BEBAEB4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資料備份</a:t>
          </a:r>
          <a:endParaRPr lang="en-US" dirty="0"/>
        </a:p>
      </dgm:t>
    </dgm:pt>
    <dgm:pt modelId="{11B7E559-FCB2-4D49-95E5-08837932BC2C}" type="parTrans" cxnId="{877A6588-7B8C-474E-8DEC-2F9C936B5606}">
      <dgm:prSet/>
      <dgm:spPr/>
      <dgm:t>
        <a:bodyPr/>
        <a:lstStyle/>
        <a:p>
          <a:endParaRPr lang="en-US"/>
        </a:p>
      </dgm:t>
    </dgm:pt>
    <dgm:pt modelId="{8CBF2C8F-5FEF-4EEE-8011-EC97511C9329}" type="sibTrans" cxnId="{877A6588-7B8C-474E-8DEC-2F9C936B5606}">
      <dgm:prSet/>
      <dgm:spPr/>
      <dgm:t>
        <a:bodyPr/>
        <a:lstStyle/>
        <a:p>
          <a:endParaRPr lang="en-US"/>
        </a:p>
      </dgm:t>
    </dgm:pt>
    <dgm:pt modelId="{2AD35CFF-D330-4614-8EF5-F797D58186B4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討論與問答</a:t>
          </a:r>
          <a:endParaRPr lang="en-US" dirty="0"/>
        </a:p>
      </dgm:t>
    </dgm:pt>
    <dgm:pt modelId="{9C90D348-0E37-4321-AB04-CF45A9592D57}" type="parTrans" cxnId="{E2F0ACC5-7ED7-423C-9670-F7A5AB900863}">
      <dgm:prSet/>
      <dgm:spPr/>
      <dgm:t>
        <a:bodyPr/>
        <a:lstStyle/>
        <a:p>
          <a:endParaRPr lang="en-US"/>
        </a:p>
      </dgm:t>
    </dgm:pt>
    <dgm:pt modelId="{A1C832B9-1630-493A-923C-9E4D9792B6BB}" type="sibTrans" cxnId="{E2F0ACC5-7ED7-423C-9670-F7A5AB900863}">
      <dgm:prSet/>
      <dgm:spPr/>
      <dgm:t>
        <a:bodyPr/>
        <a:lstStyle/>
        <a:p>
          <a:endParaRPr lang="en-US"/>
        </a:p>
      </dgm:t>
    </dgm:pt>
    <dgm:pt modelId="{1E2BBEA1-7A46-4C36-916D-DF10480B6C14}" type="pres">
      <dgm:prSet presAssocID="{2564E152-EC46-47E0-8425-AE835DC07B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49C9AD-B33B-4979-8B32-5EB8E57E68D6}" type="pres">
      <dgm:prSet presAssocID="{B1D1CFA1-D067-4E05-90DA-A59DB7C72B5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805C4-FE5B-4D97-BE25-7C05AE2F409C}" type="pres">
      <dgm:prSet presAssocID="{F0D447DF-F3FE-427A-904A-A0222DEEC41F}" presName="spacer" presStyleCnt="0"/>
      <dgm:spPr/>
    </dgm:pt>
    <dgm:pt modelId="{E618864B-29C3-4896-BCD5-396530C0F8F6}" type="pres">
      <dgm:prSet presAssocID="{5FF98D56-AD03-4CD6-BA9B-E89D7410930D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E5857-83DC-4EFE-969C-1B6C20BCDFA6}" type="pres">
      <dgm:prSet presAssocID="{394D2ECC-075E-4FAF-B5EA-1AF06A13A3EF}" presName="spacer" presStyleCnt="0"/>
      <dgm:spPr/>
    </dgm:pt>
    <dgm:pt modelId="{620BCC41-189D-4E3A-9087-1B3AB0BEEA43}" type="pres">
      <dgm:prSet presAssocID="{C681DD73-73BF-431D-9197-5DB19B407981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21F58-1C4A-41F6-AF86-ADBA6FD993AD}" type="pres">
      <dgm:prSet presAssocID="{A9419103-CE24-4095-8B09-9DDA2D68D6AF}" presName="spacer" presStyleCnt="0"/>
      <dgm:spPr/>
    </dgm:pt>
    <dgm:pt modelId="{9309FC95-A3C3-4D60-B420-5A2FD86BAA2E}" type="pres">
      <dgm:prSet presAssocID="{4D38146D-7DDF-47E3-9FFB-B985295DD94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06571-806B-41FA-88FA-19329A94A264}" type="pres">
      <dgm:prSet presAssocID="{FDF334C6-AA1D-45D6-9ED7-CA7732D68BCF}" presName="spacer" presStyleCnt="0"/>
      <dgm:spPr/>
    </dgm:pt>
    <dgm:pt modelId="{105CC987-1378-4F46-A625-752833D5FD9D}" type="pres">
      <dgm:prSet presAssocID="{2FDBA082-AC0D-44C1-8A5F-CD4132745546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466B9-EA65-4D3A-A783-A4DABA22222E}" type="pres">
      <dgm:prSet presAssocID="{011B579F-CE5C-4133-B5DB-99029C06A5DA}" presName="spacer" presStyleCnt="0"/>
      <dgm:spPr/>
    </dgm:pt>
    <dgm:pt modelId="{DB5DC3C5-6A69-4B7E-AC71-AF4383363F0D}" type="pres">
      <dgm:prSet presAssocID="{ECB9EFC5-16A0-4C23-9E4E-E94017ED098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34299-2BBB-4A9C-ACED-1B82AE2AD773}" type="pres">
      <dgm:prSet presAssocID="{C75141A4-88AD-48FC-96F7-5DA25E44B8B4}" presName="spacer" presStyleCnt="0"/>
      <dgm:spPr/>
    </dgm:pt>
    <dgm:pt modelId="{5D3C3131-E7DB-4097-BB91-772DD2D331AF}" type="pres">
      <dgm:prSet presAssocID="{5219C5B6-7E96-4BC8-B3DE-F5411BEBAEB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9825D-E4CC-4EB8-BBCB-B4C599CB71C5}" type="pres">
      <dgm:prSet presAssocID="{8CBF2C8F-5FEF-4EEE-8011-EC97511C9329}" presName="spacer" presStyleCnt="0"/>
      <dgm:spPr/>
    </dgm:pt>
    <dgm:pt modelId="{6647B5EF-9903-4CC7-B31D-2D46D5239C1A}" type="pres">
      <dgm:prSet presAssocID="{2AD35CFF-D330-4614-8EF5-F797D58186B4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6ECB0-B6F5-441D-A3A7-A7C3B563F5C7}" type="presOf" srcId="{2FDBA082-AC0D-44C1-8A5F-CD4132745546}" destId="{105CC987-1378-4F46-A625-752833D5FD9D}" srcOrd="0" destOrd="0" presId="urn:microsoft.com/office/officeart/2005/8/layout/vList2"/>
    <dgm:cxn modelId="{B9EF869A-21AD-4168-B667-C82C102AC145}" srcId="{2564E152-EC46-47E0-8425-AE835DC07B44}" destId="{4D38146D-7DDF-47E3-9FFB-B985295DD949}" srcOrd="3" destOrd="0" parTransId="{F07BADC9-AACD-48CF-B120-4CC2D53DD365}" sibTransId="{FDF334C6-AA1D-45D6-9ED7-CA7732D68BCF}"/>
    <dgm:cxn modelId="{42F37D7A-5FC3-432C-9783-6F73DAEB8AD1}" srcId="{2564E152-EC46-47E0-8425-AE835DC07B44}" destId="{C681DD73-73BF-431D-9197-5DB19B407981}" srcOrd="2" destOrd="0" parTransId="{81D0BBD9-1B6C-4307-A20C-CC7357B411A4}" sibTransId="{A9419103-CE24-4095-8B09-9DDA2D68D6AF}"/>
    <dgm:cxn modelId="{C3306B5D-9B07-432B-9200-713BF76186F2}" type="presOf" srcId="{2564E152-EC46-47E0-8425-AE835DC07B44}" destId="{1E2BBEA1-7A46-4C36-916D-DF10480B6C14}" srcOrd="0" destOrd="0" presId="urn:microsoft.com/office/officeart/2005/8/layout/vList2"/>
    <dgm:cxn modelId="{540A1402-BC86-4320-9FE4-A2EB4BAF5639}" srcId="{2564E152-EC46-47E0-8425-AE835DC07B44}" destId="{2FDBA082-AC0D-44C1-8A5F-CD4132745546}" srcOrd="4" destOrd="0" parTransId="{7E0521DD-B1C2-409D-81E7-D6F3D7577C61}" sibTransId="{011B579F-CE5C-4133-B5DB-99029C06A5DA}"/>
    <dgm:cxn modelId="{18ECD278-004A-4C02-B324-E5A4CB353FD8}" srcId="{2564E152-EC46-47E0-8425-AE835DC07B44}" destId="{5FF98D56-AD03-4CD6-BA9B-E89D7410930D}" srcOrd="1" destOrd="0" parTransId="{6CF8F337-879A-4130-9A33-BFDCF2B0636C}" sibTransId="{394D2ECC-075E-4FAF-B5EA-1AF06A13A3EF}"/>
    <dgm:cxn modelId="{F149E02A-6610-49A7-B336-6D8A290E20FF}" type="presOf" srcId="{2AD35CFF-D330-4614-8EF5-F797D58186B4}" destId="{6647B5EF-9903-4CC7-B31D-2D46D5239C1A}" srcOrd="0" destOrd="0" presId="urn:microsoft.com/office/officeart/2005/8/layout/vList2"/>
    <dgm:cxn modelId="{EE0F9A72-F17C-422C-B32A-B8AD059FE431}" type="presOf" srcId="{B1D1CFA1-D067-4E05-90DA-A59DB7C72B59}" destId="{D249C9AD-B33B-4979-8B32-5EB8E57E68D6}" srcOrd="0" destOrd="0" presId="urn:microsoft.com/office/officeart/2005/8/layout/vList2"/>
    <dgm:cxn modelId="{E940A7A4-4CE0-461A-9EE9-DCFEE6886792}" srcId="{2564E152-EC46-47E0-8425-AE835DC07B44}" destId="{B1D1CFA1-D067-4E05-90DA-A59DB7C72B59}" srcOrd="0" destOrd="0" parTransId="{71FFE274-8612-4D6B-8F60-DCC41514BB83}" sibTransId="{F0D447DF-F3FE-427A-904A-A0222DEEC41F}"/>
    <dgm:cxn modelId="{39DDB2AC-5FAE-4B9B-8E1E-C8610C669B0E}" type="presOf" srcId="{5FF98D56-AD03-4CD6-BA9B-E89D7410930D}" destId="{E618864B-29C3-4896-BCD5-396530C0F8F6}" srcOrd="0" destOrd="0" presId="urn:microsoft.com/office/officeart/2005/8/layout/vList2"/>
    <dgm:cxn modelId="{877A6588-7B8C-474E-8DEC-2F9C936B5606}" srcId="{2564E152-EC46-47E0-8425-AE835DC07B44}" destId="{5219C5B6-7E96-4BC8-B3DE-F5411BEBAEB4}" srcOrd="6" destOrd="0" parTransId="{11B7E559-FCB2-4D49-95E5-08837932BC2C}" sibTransId="{8CBF2C8F-5FEF-4EEE-8011-EC97511C9329}"/>
    <dgm:cxn modelId="{273E2E0F-ABC8-4365-95B7-49B8C61F7537}" type="presOf" srcId="{4D38146D-7DDF-47E3-9FFB-B985295DD949}" destId="{9309FC95-A3C3-4D60-B420-5A2FD86BAA2E}" srcOrd="0" destOrd="0" presId="urn:microsoft.com/office/officeart/2005/8/layout/vList2"/>
    <dgm:cxn modelId="{37D96BA2-A3D2-4708-A6FC-EF2637210C1C}" type="presOf" srcId="{ECB9EFC5-16A0-4C23-9E4E-E94017ED0983}" destId="{DB5DC3C5-6A69-4B7E-AC71-AF4383363F0D}" srcOrd="0" destOrd="0" presId="urn:microsoft.com/office/officeart/2005/8/layout/vList2"/>
    <dgm:cxn modelId="{DA0ED350-C30A-4982-9A1E-8372608FA2EB}" type="presOf" srcId="{5219C5B6-7E96-4BC8-B3DE-F5411BEBAEB4}" destId="{5D3C3131-E7DB-4097-BB91-772DD2D331AF}" srcOrd="0" destOrd="0" presId="urn:microsoft.com/office/officeart/2005/8/layout/vList2"/>
    <dgm:cxn modelId="{E2F0ACC5-7ED7-423C-9670-F7A5AB900863}" srcId="{2564E152-EC46-47E0-8425-AE835DC07B44}" destId="{2AD35CFF-D330-4614-8EF5-F797D58186B4}" srcOrd="7" destOrd="0" parTransId="{9C90D348-0E37-4321-AB04-CF45A9592D57}" sibTransId="{A1C832B9-1630-493A-923C-9E4D9792B6BB}"/>
    <dgm:cxn modelId="{64C96D50-2DE2-4635-ADED-AE628673DB16}" srcId="{2564E152-EC46-47E0-8425-AE835DC07B44}" destId="{ECB9EFC5-16A0-4C23-9E4E-E94017ED0983}" srcOrd="5" destOrd="0" parTransId="{D8155F97-B676-43CE-8DE3-F39807C0CDC2}" sibTransId="{C75141A4-88AD-48FC-96F7-5DA25E44B8B4}"/>
    <dgm:cxn modelId="{5391A847-7659-4C16-8DA3-00ED1528F8B9}" type="presOf" srcId="{C681DD73-73BF-431D-9197-5DB19B407981}" destId="{620BCC41-189D-4E3A-9087-1B3AB0BEEA43}" srcOrd="0" destOrd="0" presId="urn:microsoft.com/office/officeart/2005/8/layout/vList2"/>
    <dgm:cxn modelId="{C7CE6E76-6C42-4DDC-990F-3F568EB9F683}" type="presParOf" srcId="{1E2BBEA1-7A46-4C36-916D-DF10480B6C14}" destId="{D249C9AD-B33B-4979-8B32-5EB8E57E68D6}" srcOrd="0" destOrd="0" presId="urn:microsoft.com/office/officeart/2005/8/layout/vList2"/>
    <dgm:cxn modelId="{CEFC46E0-F871-4D78-8454-2038547B2894}" type="presParOf" srcId="{1E2BBEA1-7A46-4C36-916D-DF10480B6C14}" destId="{6D9805C4-FE5B-4D97-BE25-7C05AE2F409C}" srcOrd="1" destOrd="0" presId="urn:microsoft.com/office/officeart/2005/8/layout/vList2"/>
    <dgm:cxn modelId="{01432458-F650-439B-AD3D-E2328FBCCDF2}" type="presParOf" srcId="{1E2BBEA1-7A46-4C36-916D-DF10480B6C14}" destId="{E618864B-29C3-4896-BCD5-396530C0F8F6}" srcOrd="2" destOrd="0" presId="urn:microsoft.com/office/officeart/2005/8/layout/vList2"/>
    <dgm:cxn modelId="{C09A1BEE-7660-4019-9BCE-780C3F7AB4A6}" type="presParOf" srcId="{1E2BBEA1-7A46-4C36-916D-DF10480B6C14}" destId="{6D1E5857-83DC-4EFE-969C-1B6C20BCDFA6}" srcOrd="3" destOrd="0" presId="urn:microsoft.com/office/officeart/2005/8/layout/vList2"/>
    <dgm:cxn modelId="{0AD6EB32-CD88-474D-BD30-1EB4AD313BB9}" type="presParOf" srcId="{1E2BBEA1-7A46-4C36-916D-DF10480B6C14}" destId="{620BCC41-189D-4E3A-9087-1B3AB0BEEA43}" srcOrd="4" destOrd="0" presId="urn:microsoft.com/office/officeart/2005/8/layout/vList2"/>
    <dgm:cxn modelId="{990250F6-7C8D-47FE-92EF-79FB6538C412}" type="presParOf" srcId="{1E2BBEA1-7A46-4C36-916D-DF10480B6C14}" destId="{0BA21F58-1C4A-41F6-AF86-ADBA6FD993AD}" srcOrd="5" destOrd="0" presId="urn:microsoft.com/office/officeart/2005/8/layout/vList2"/>
    <dgm:cxn modelId="{82761D68-AD34-40F9-8FC1-104AD47D0EDC}" type="presParOf" srcId="{1E2BBEA1-7A46-4C36-916D-DF10480B6C14}" destId="{9309FC95-A3C3-4D60-B420-5A2FD86BAA2E}" srcOrd="6" destOrd="0" presId="urn:microsoft.com/office/officeart/2005/8/layout/vList2"/>
    <dgm:cxn modelId="{32ACAB73-90ED-4C47-9C28-7E07317CCB71}" type="presParOf" srcId="{1E2BBEA1-7A46-4C36-916D-DF10480B6C14}" destId="{1C406571-806B-41FA-88FA-19329A94A264}" srcOrd="7" destOrd="0" presId="urn:microsoft.com/office/officeart/2005/8/layout/vList2"/>
    <dgm:cxn modelId="{26EC3841-2E87-4C3A-9AB2-42F0F2E635E5}" type="presParOf" srcId="{1E2BBEA1-7A46-4C36-916D-DF10480B6C14}" destId="{105CC987-1378-4F46-A625-752833D5FD9D}" srcOrd="8" destOrd="0" presId="urn:microsoft.com/office/officeart/2005/8/layout/vList2"/>
    <dgm:cxn modelId="{FC47EE33-70FA-41BB-AA34-DBA5A9CFCB26}" type="presParOf" srcId="{1E2BBEA1-7A46-4C36-916D-DF10480B6C14}" destId="{0B9466B9-EA65-4D3A-A783-A4DABA22222E}" srcOrd="9" destOrd="0" presId="urn:microsoft.com/office/officeart/2005/8/layout/vList2"/>
    <dgm:cxn modelId="{983ED0E1-0B6C-45E1-B500-15597A4E6F29}" type="presParOf" srcId="{1E2BBEA1-7A46-4C36-916D-DF10480B6C14}" destId="{DB5DC3C5-6A69-4B7E-AC71-AF4383363F0D}" srcOrd="10" destOrd="0" presId="urn:microsoft.com/office/officeart/2005/8/layout/vList2"/>
    <dgm:cxn modelId="{32BD4814-2697-46B3-A031-EA042AA32280}" type="presParOf" srcId="{1E2BBEA1-7A46-4C36-916D-DF10480B6C14}" destId="{27334299-2BBB-4A9C-ACED-1B82AE2AD773}" srcOrd="11" destOrd="0" presId="urn:microsoft.com/office/officeart/2005/8/layout/vList2"/>
    <dgm:cxn modelId="{D55492B0-7283-4285-B7AA-DCAE2D00E397}" type="presParOf" srcId="{1E2BBEA1-7A46-4C36-916D-DF10480B6C14}" destId="{5D3C3131-E7DB-4097-BB91-772DD2D331AF}" srcOrd="12" destOrd="0" presId="urn:microsoft.com/office/officeart/2005/8/layout/vList2"/>
    <dgm:cxn modelId="{01089E25-70F6-4031-AF37-ABFEB3598C0B}" type="presParOf" srcId="{1E2BBEA1-7A46-4C36-916D-DF10480B6C14}" destId="{5B29825D-E4CC-4EB8-BBCB-B4C599CB71C5}" srcOrd="13" destOrd="0" presId="urn:microsoft.com/office/officeart/2005/8/layout/vList2"/>
    <dgm:cxn modelId="{BE53B388-4EBF-4E21-8A74-A341BD05D77A}" type="presParOf" srcId="{1E2BBEA1-7A46-4C36-916D-DF10480B6C14}" destId="{6647B5EF-9903-4CC7-B31D-2D46D5239C1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EBCE50-A274-484C-A908-C16047E0DC8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CE5A3-A098-4A58-90BD-CD4EFAD76784}">
      <dgm:prSet phldrT="[Text]"/>
      <dgm:spPr/>
      <dgm:t>
        <a:bodyPr/>
        <a:lstStyle/>
        <a:p>
          <a:r>
            <a:rPr lang="zh-TW" altLang="en-US" dirty="0" smtClean="0">
              <a:solidFill>
                <a:schemeClr val="tx2"/>
              </a:solidFill>
            </a:rPr>
            <a:t>防火牆</a:t>
          </a:r>
          <a:endParaRPr lang="en-US" dirty="0">
            <a:solidFill>
              <a:schemeClr val="tx2"/>
            </a:solidFill>
          </a:endParaRPr>
        </a:p>
      </dgm:t>
    </dgm:pt>
    <dgm:pt modelId="{F74B4E0A-283F-4F68-9636-6B69D31D2268}" type="parTrans" cxnId="{8BF65D68-446A-4961-8A09-16F176E61809}">
      <dgm:prSet/>
      <dgm:spPr/>
      <dgm:t>
        <a:bodyPr/>
        <a:lstStyle/>
        <a:p>
          <a:endParaRPr lang="en-US"/>
        </a:p>
      </dgm:t>
    </dgm:pt>
    <dgm:pt modelId="{DA863D60-549D-4724-A41A-F5F5E9C42EA7}" type="sibTrans" cxnId="{8BF65D68-446A-4961-8A09-16F176E61809}">
      <dgm:prSet/>
      <dgm:spPr/>
      <dgm:t>
        <a:bodyPr/>
        <a:lstStyle/>
        <a:p>
          <a:endParaRPr lang="en-US"/>
        </a:p>
      </dgm:t>
    </dgm:pt>
    <dgm:pt modelId="{B30965B7-14AB-4B6D-9151-0AA8E849989B}">
      <dgm:prSet phldrT="[Text]"/>
      <dgm:spPr/>
      <dgm:t>
        <a:bodyPr/>
        <a:lstStyle/>
        <a:p>
          <a:r>
            <a:rPr lang="zh-TW" altLang="en-US" dirty="0" smtClean="0">
              <a:solidFill>
                <a:schemeClr val="tx2"/>
              </a:solidFill>
            </a:rPr>
            <a:t>自動更新</a:t>
          </a:r>
          <a:endParaRPr lang="en-US" dirty="0">
            <a:solidFill>
              <a:schemeClr val="tx2"/>
            </a:solidFill>
          </a:endParaRPr>
        </a:p>
      </dgm:t>
    </dgm:pt>
    <dgm:pt modelId="{48868107-38D7-455D-90EB-DA1FF0C2C606}" type="parTrans" cxnId="{A99470CC-515D-42FC-A5CA-0965015E5F35}">
      <dgm:prSet/>
      <dgm:spPr/>
      <dgm:t>
        <a:bodyPr/>
        <a:lstStyle/>
        <a:p>
          <a:endParaRPr lang="en-US"/>
        </a:p>
      </dgm:t>
    </dgm:pt>
    <dgm:pt modelId="{A6D480AF-C951-46C3-807D-BF74BCB5820F}" type="sibTrans" cxnId="{A99470CC-515D-42FC-A5CA-0965015E5F35}">
      <dgm:prSet/>
      <dgm:spPr/>
      <dgm:t>
        <a:bodyPr/>
        <a:lstStyle/>
        <a:p>
          <a:endParaRPr lang="en-US"/>
        </a:p>
      </dgm:t>
    </dgm:pt>
    <dgm:pt modelId="{B9667021-1B95-43D6-B5FC-E1DFDE69C944}">
      <dgm:prSet phldrT="[Text]"/>
      <dgm:spPr/>
      <dgm:t>
        <a:bodyPr/>
        <a:lstStyle/>
        <a:p>
          <a:r>
            <a:rPr lang="zh-TW" altLang="en-US" dirty="0" smtClean="0">
              <a:solidFill>
                <a:schemeClr val="tx2"/>
              </a:solidFill>
            </a:rPr>
            <a:t>防毒軟體</a:t>
          </a:r>
          <a:endParaRPr lang="en-US" dirty="0">
            <a:solidFill>
              <a:schemeClr val="tx2"/>
            </a:solidFill>
          </a:endParaRPr>
        </a:p>
      </dgm:t>
    </dgm:pt>
    <dgm:pt modelId="{9ADF27DA-E46E-4A34-A173-93AC55B7C1CE}" type="parTrans" cxnId="{8F54D139-0C00-4BE3-BBA3-68B28E4615F5}">
      <dgm:prSet/>
      <dgm:spPr/>
      <dgm:t>
        <a:bodyPr/>
        <a:lstStyle/>
        <a:p>
          <a:endParaRPr lang="en-US"/>
        </a:p>
      </dgm:t>
    </dgm:pt>
    <dgm:pt modelId="{3950D552-875B-43E8-A2DF-4BE36D821A9E}" type="sibTrans" cxnId="{8F54D139-0C00-4BE3-BBA3-68B28E4615F5}">
      <dgm:prSet/>
      <dgm:spPr/>
      <dgm:t>
        <a:bodyPr/>
        <a:lstStyle/>
        <a:p>
          <a:endParaRPr lang="en-US"/>
        </a:p>
      </dgm:t>
    </dgm:pt>
    <dgm:pt modelId="{86C1CD9F-F83D-40AC-94F3-DE7FA278482A}" type="pres">
      <dgm:prSet presAssocID="{E0EBCE50-A274-484C-A908-C16047E0DC83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613CF4-8A9D-4190-81E6-B624DAA0724E}" type="pres">
      <dgm:prSet presAssocID="{E0EBCE50-A274-484C-A908-C16047E0DC83}" presName="arrow" presStyleLbl="bgShp" presStyleIdx="0" presStyleCnt="1"/>
      <dgm:spPr/>
    </dgm:pt>
    <dgm:pt modelId="{58C12E44-2966-4A55-BB7A-1DCBEDA81838}" type="pres">
      <dgm:prSet presAssocID="{E0EBCE50-A274-484C-A908-C16047E0DC83}" presName="arrowDiagram3" presStyleCnt="0"/>
      <dgm:spPr/>
    </dgm:pt>
    <dgm:pt modelId="{08731E65-82DD-4C18-AB3A-D2861DB97875}" type="pres">
      <dgm:prSet presAssocID="{6A4CE5A3-A098-4A58-90BD-CD4EFAD76784}" presName="bullet3a" presStyleLbl="node1" presStyleIdx="0" presStyleCnt="3"/>
      <dgm:spPr/>
    </dgm:pt>
    <dgm:pt modelId="{0DF7BB26-A7DD-4411-95DB-6D321030F718}" type="pres">
      <dgm:prSet presAssocID="{6A4CE5A3-A098-4A58-90BD-CD4EFAD76784}" presName="textBox3a" presStyleLbl="revTx" presStyleIdx="0" presStyleCnt="3" custScaleY="77499" custLinFactNeighborX="-38281" custLinFactNeighborY="7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51DD5-01B1-491C-A2A1-30BB280F9128}" type="pres">
      <dgm:prSet presAssocID="{B30965B7-14AB-4B6D-9151-0AA8E849989B}" presName="bullet3b" presStyleLbl="node1" presStyleIdx="1" presStyleCnt="3"/>
      <dgm:spPr/>
    </dgm:pt>
    <dgm:pt modelId="{740C7A8A-47CE-42CC-BF1D-431E9BB17FBE}" type="pres">
      <dgm:prSet presAssocID="{B30965B7-14AB-4B6D-9151-0AA8E849989B}" presName="textBox3b" presStyleLbl="revTx" presStyleIdx="1" presStyleCnt="3" custScaleX="133714" custScaleY="61379" custLinFactNeighborX="-39868" custLinFactNeighborY="-38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347A8-2D93-4510-9046-CD2CC64621C2}" type="pres">
      <dgm:prSet presAssocID="{B9667021-1B95-43D6-B5FC-E1DFDE69C944}" presName="bullet3c" presStyleLbl="node1" presStyleIdx="2" presStyleCnt="3"/>
      <dgm:spPr/>
    </dgm:pt>
    <dgm:pt modelId="{7A8F3091-6B9C-4143-A3C7-CCA19884F80B}" type="pres">
      <dgm:prSet presAssocID="{B9667021-1B95-43D6-B5FC-E1DFDE69C944}" presName="textBox3c" presStyleLbl="revTx" presStyleIdx="2" presStyleCnt="3" custScaleX="175638" custScaleY="39181" custLinFactNeighborX="-21168" custLinFactNeighborY="-204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9F1F7-2608-4B21-B38A-3681F73A5ABE}" type="presOf" srcId="{E0EBCE50-A274-484C-A908-C16047E0DC83}" destId="{86C1CD9F-F83D-40AC-94F3-DE7FA278482A}" srcOrd="0" destOrd="0" presId="urn:microsoft.com/office/officeart/2005/8/layout/arrow2"/>
    <dgm:cxn modelId="{C90B4EDC-180A-4452-90D5-B4F91FCB570A}" type="presOf" srcId="{B9667021-1B95-43D6-B5FC-E1DFDE69C944}" destId="{7A8F3091-6B9C-4143-A3C7-CCA19884F80B}" srcOrd="0" destOrd="0" presId="urn:microsoft.com/office/officeart/2005/8/layout/arrow2"/>
    <dgm:cxn modelId="{288660C4-5AF3-4DDD-8709-E0CBF9464C59}" type="presOf" srcId="{6A4CE5A3-A098-4A58-90BD-CD4EFAD76784}" destId="{0DF7BB26-A7DD-4411-95DB-6D321030F718}" srcOrd="0" destOrd="0" presId="urn:microsoft.com/office/officeart/2005/8/layout/arrow2"/>
    <dgm:cxn modelId="{8BF65D68-446A-4961-8A09-16F176E61809}" srcId="{E0EBCE50-A274-484C-A908-C16047E0DC83}" destId="{6A4CE5A3-A098-4A58-90BD-CD4EFAD76784}" srcOrd="0" destOrd="0" parTransId="{F74B4E0A-283F-4F68-9636-6B69D31D2268}" sibTransId="{DA863D60-549D-4724-A41A-F5F5E9C42EA7}"/>
    <dgm:cxn modelId="{E210B715-4811-4351-B0FD-4D25EE1D0647}" type="presOf" srcId="{B30965B7-14AB-4B6D-9151-0AA8E849989B}" destId="{740C7A8A-47CE-42CC-BF1D-431E9BB17FBE}" srcOrd="0" destOrd="0" presId="urn:microsoft.com/office/officeart/2005/8/layout/arrow2"/>
    <dgm:cxn modelId="{A99470CC-515D-42FC-A5CA-0965015E5F35}" srcId="{E0EBCE50-A274-484C-A908-C16047E0DC83}" destId="{B30965B7-14AB-4B6D-9151-0AA8E849989B}" srcOrd="1" destOrd="0" parTransId="{48868107-38D7-455D-90EB-DA1FF0C2C606}" sibTransId="{A6D480AF-C951-46C3-807D-BF74BCB5820F}"/>
    <dgm:cxn modelId="{8F54D139-0C00-4BE3-BBA3-68B28E4615F5}" srcId="{E0EBCE50-A274-484C-A908-C16047E0DC83}" destId="{B9667021-1B95-43D6-B5FC-E1DFDE69C944}" srcOrd="2" destOrd="0" parTransId="{9ADF27DA-E46E-4A34-A173-93AC55B7C1CE}" sibTransId="{3950D552-875B-43E8-A2DF-4BE36D821A9E}"/>
    <dgm:cxn modelId="{EA110D31-F103-4576-B0A9-ABCA20C9C394}" type="presParOf" srcId="{86C1CD9F-F83D-40AC-94F3-DE7FA278482A}" destId="{68613CF4-8A9D-4190-81E6-B624DAA0724E}" srcOrd="0" destOrd="0" presId="urn:microsoft.com/office/officeart/2005/8/layout/arrow2"/>
    <dgm:cxn modelId="{3A24B866-6974-44F7-9890-46BE8E587E88}" type="presParOf" srcId="{86C1CD9F-F83D-40AC-94F3-DE7FA278482A}" destId="{58C12E44-2966-4A55-BB7A-1DCBEDA81838}" srcOrd="1" destOrd="0" presId="urn:microsoft.com/office/officeart/2005/8/layout/arrow2"/>
    <dgm:cxn modelId="{FA1A0CBA-C2E5-41EC-A3A5-DE2163140741}" type="presParOf" srcId="{58C12E44-2966-4A55-BB7A-1DCBEDA81838}" destId="{08731E65-82DD-4C18-AB3A-D2861DB97875}" srcOrd="0" destOrd="0" presId="urn:microsoft.com/office/officeart/2005/8/layout/arrow2"/>
    <dgm:cxn modelId="{B1FA22F7-410F-4F84-BBD8-1E5DE0A54988}" type="presParOf" srcId="{58C12E44-2966-4A55-BB7A-1DCBEDA81838}" destId="{0DF7BB26-A7DD-4411-95DB-6D321030F718}" srcOrd="1" destOrd="0" presId="urn:microsoft.com/office/officeart/2005/8/layout/arrow2"/>
    <dgm:cxn modelId="{A3424414-A863-4A3B-8C7C-45912AA11F73}" type="presParOf" srcId="{58C12E44-2966-4A55-BB7A-1DCBEDA81838}" destId="{31D51DD5-01B1-491C-A2A1-30BB280F9128}" srcOrd="2" destOrd="0" presId="urn:microsoft.com/office/officeart/2005/8/layout/arrow2"/>
    <dgm:cxn modelId="{71ED0953-CC9C-4707-9075-F59B9B4A9456}" type="presParOf" srcId="{58C12E44-2966-4A55-BB7A-1DCBEDA81838}" destId="{740C7A8A-47CE-42CC-BF1D-431E9BB17FBE}" srcOrd="3" destOrd="0" presId="urn:microsoft.com/office/officeart/2005/8/layout/arrow2"/>
    <dgm:cxn modelId="{FD2E9C32-7D33-4051-8FAD-6C7F6171E733}" type="presParOf" srcId="{58C12E44-2966-4A55-BB7A-1DCBEDA81838}" destId="{2D4347A8-2D93-4510-9046-CD2CC64621C2}" srcOrd="4" destOrd="0" presId="urn:microsoft.com/office/officeart/2005/8/layout/arrow2"/>
    <dgm:cxn modelId="{C033C7A3-2606-42CE-B7C8-098B34348F1B}" type="presParOf" srcId="{58C12E44-2966-4A55-BB7A-1DCBEDA81838}" destId="{7A8F3091-6B9C-4143-A3C7-CCA19884F80B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F6BE5-5C3E-47D1-8202-A466636A175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80B53-6092-4F0A-99EC-463C0246A25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 smtClean="0">
              <a:solidFill>
                <a:schemeClr val="tx2"/>
              </a:solidFill>
            </a:rPr>
            <a:t>雲端</a:t>
          </a:r>
          <a:r>
            <a:rPr lang="en-US" altLang="zh-TW" dirty="0" smtClean="0">
              <a:solidFill>
                <a:schemeClr val="tx2"/>
              </a:solidFill>
            </a:rPr>
            <a:t/>
          </a:r>
          <a:br>
            <a:rPr lang="en-US" altLang="zh-TW" dirty="0" smtClean="0">
              <a:solidFill>
                <a:schemeClr val="tx2"/>
              </a:solidFill>
            </a:rPr>
          </a:br>
          <a:r>
            <a:rPr lang="zh-TW" altLang="en-US" dirty="0" smtClean="0">
              <a:solidFill>
                <a:schemeClr val="tx2"/>
              </a:solidFill>
            </a:rPr>
            <a:t>硬碟</a:t>
          </a:r>
          <a:endParaRPr lang="en-US" dirty="0">
            <a:solidFill>
              <a:schemeClr val="tx2"/>
            </a:solidFill>
          </a:endParaRPr>
        </a:p>
      </dgm:t>
    </dgm:pt>
    <dgm:pt modelId="{2EC1A9D9-2F93-4EEA-AA4F-6A9C90E0A085}" type="parTrans" cxnId="{44E06358-6BEF-456A-867E-0E6C7C41BE63}">
      <dgm:prSet/>
      <dgm:spPr/>
      <dgm:t>
        <a:bodyPr/>
        <a:lstStyle/>
        <a:p>
          <a:endParaRPr lang="en-US"/>
        </a:p>
      </dgm:t>
    </dgm:pt>
    <dgm:pt modelId="{954C58C3-73AA-484F-B9E7-4F761A0EC563}" type="sibTrans" cxnId="{44E06358-6BEF-456A-867E-0E6C7C41BE63}">
      <dgm:prSet/>
      <dgm:spPr/>
      <dgm:t>
        <a:bodyPr/>
        <a:lstStyle/>
        <a:p>
          <a:endParaRPr lang="en-US"/>
        </a:p>
      </dgm:t>
    </dgm:pt>
    <dgm:pt modelId="{E032E5D7-B5E8-4BDA-80EC-348302447B5A}">
      <dgm:prSet phldrT="[Text]"/>
      <dgm:spPr/>
      <dgm:t>
        <a:bodyPr/>
        <a:lstStyle/>
        <a:p>
          <a:r>
            <a:rPr lang="zh-TW" altLang="en-US" dirty="0" smtClean="0"/>
            <a:t>手機</a:t>
          </a:r>
          <a:endParaRPr lang="en-US" dirty="0"/>
        </a:p>
      </dgm:t>
    </dgm:pt>
    <dgm:pt modelId="{A9E2B08C-7130-4D33-B8F1-345215418B28}" type="parTrans" cxnId="{29E49ED9-AE4C-4A22-B3C3-61E84A621834}">
      <dgm:prSet/>
      <dgm:spPr/>
      <dgm:t>
        <a:bodyPr/>
        <a:lstStyle/>
        <a:p>
          <a:endParaRPr lang="en-US"/>
        </a:p>
      </dgm:t>
    </dgm:pt>
    <dgm:pt modelId="{6BAFEB3F-B06E-46A5-9E7C-D891FAED52EB}" type="sibTrans" cxnId="{29E49ED9-AE4C-4A22-B3C3-61E84A621834}">
      <dgm:prSet/>
      <dgm:spPr/>
      <dgm:t>
        <a:bodyPr/>
        <a:lstStyle/>
        <a:p>
          <a:endParaRPr lang="en-US"/>
        </a:p>
      </dgm:t>
    </dgm:pt>
    <dgm:pt modelId="{863F19EA-2B89-4EBF-9162-11729CA852CF}">
      <dgm:prSet phldrT="[Text]"/>
      <dgm:spPr/>
      <dgm:t>
        <a:bodyPr/>
        <a:lstStyle/>
        <a:p>
          <a:r>
            <a:rPr lang="zh-TW" altLang="en-US" dirty="0" smtClean="0"/>
            <a:t>平板</a:t>
          </a:r>
          <a:endParaRPr lang="en-US" dirty="0"/>
        </a:p>
      </dgm:t>
    </dgm:pt>
    <dgm:pt modelId="{0F3E231D-F292-490F-9ACE-75C907A92007}" type="parTrans" cxnId="{D2595BD3-01A5-4192-B171-2323D04D123E}">
      <dgm:prSet/>
      <dgm:spPr/>
      <dgm:t>
        <a:bodyPr/>
        <a:lstStyle/>
        <a:p>
          <a:endParaRPr lang="en-US"/>
        </a:p>
      </dgm:t>
    </dgm:pt>
    <dgm:pt modelId="{EAB2E40C-C4DA-41D3-A26E-12250483FD6C}" type="sibTrans" cxnId="{D2595BD3-01A5-4192-B171-2323D04D123E}">
      <dgm:prSet/>
      <dgm:spPr/>
      <dgm:t>
        <a:bodyPr/>
        <a:lstStyle/>
        <a:p>
          <a:endParaRPr lang="en-US"/>
        </a:p>
      </dgm:t>
    </dgm:pt>
    <dgm:pt modelId="{83AD68C5-E532-466B-B8ED-2564775207AB}">
      <dgm:prSet phldrT="[Text]"/>
      <dgm:spPr/>
      <dgm:t>
        <a:bodyPr/>
        <a:lstStyle/>
        <a:p>
          <a:r>
            <a:rPr lang="zh-TW" altLang="en-US" dirty="0" smtClean="0"/>
            <a:t>電腦</a:t>
          </a:r>
          <a:endParaRPr lang="en-US" dirty="0"/>
        </a:p>
      </dgm:t>
    </dgm:pt>
    <dgm:pt modelId="{0704BD23-5769-4DB3-8475-789D98FE27EE}" type="parTrans" cxnId="{3EE6F249-DBDE-4971-9055-EC4F351E30FE}">
      <dgm:prSet/>
      <dgm:spPr/>
      <dgm:t>
        <a:bodyPr/>
        <a:lstStyle/>
        <a:p>
          <a:endParaRPr lang="en-US"/>
        </a:p>
      </dgm:t>
    </dgm:pt>
    <dgm:pt modelId="{BAE53B84-017B-4F83-A963-BCEA4FDF437D}" type="sibTrans" cxnId="{3EE6F249-DBDE-4971-9055-EC4F351E30FE}">
      <dgm:prSet/>
      <dgm:spPr/>
      <dgm:t>
        <a:bodyPr/>
        <a:lstStyle/>
        <a:p>
          <a:endParaRPr lang="en-US"/>
        </a:p>
      </dgm:t>
    </dgm:pt>
    <dgm:pt modelId="{729032E2-6732-4B70-BBB9-E11EC3978780}" type="pres">
      <dgm:prSet presAssocID="{803F6BE5-5C3E-47D1-8202-A466636A175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815C945-CA80-4ECF-AAEA-328FD475DB38}" type="pres">
      <dgm:prSet presAssocID="{F3580B53-6092-4F0A-99EC-463C0246A25D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CD737233-8CB4-4BBF-BB40-2AA562ECFD3B}" type="pres">
      <dgm:prSet presAssocID="{E032E5D7-B5E8-4BDA-80EC-348302447B5A}" presName="Accent" presStyleLbl="node1" presStyleIdx="1" presStyleCnt="2"/>
      <dgm:spPr/>
    </dgm:pt>
    <dgm:pt modelId="{B7A6029C-4AAD-4581-AFCF-0E3A5F3DA97A}" type="pres">
      <dgm:prSet presAssocID="{E032E5D7-B5E8-4BDA-80EC-348302447B5A}" presName="Image1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2295EFEE-FA0C-46FB-9438-DC4BD57A9515}" type="pres">
      <dgm:prSet presAssocID="{E032E5D7-B5E8-4BDA-80EC-348302447B5A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4237B-D5B6-486F-884B-94FC5CD38CA3}" type="pres">
      <dgm:prSet presAssocID="{863F19EA-2B89-4EBF-9162-11729CA852CF}" presName="Image2" presStyleCnt="0"/>
      <dgm:spPr/>
    </dgm:pt>
    <dgm:pt modelId="{AD8780EF-3F5F-4391-B04F-A04B0D16B253}" type="pres">
      <dgm:prSet presAssocID="{863F19EA-2B89-4EBF-9162-11729CA852C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en-US"/>
        </a:p>
      </dgm:t>
    </dgm:pt>
    <dgm:pt modelId="{1A43778A-480E-478E-AB05-A9E9C805FA9E}" type="pres">
      <dgm:prSet presAssocID="{863F19EA-2B89-4EBF-9162-11729CA852CF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E601F-1F3D-4123-8E52-1E1C299080C9}" type="pres">
      <dgm:prSet presAssocID="{83AD68C5-E532-466B-B8ED-2564775207AB}" presName="Image3" presStyleCnt="0"/>
      <dgm:spPr/>
    </dgm:pt>
    <dgm:pt modelId="{B822B549-CD7D-4D9D-A660-62C1A94F0CE2}" type="pres">
      <dgm:prSet presAssocID="{83AD68C5-E532-466B-B8ED-2564775207AB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3981DC75-FE85-4118-A12F-5BBB297AEF5A}" type="pres">
      <dgm:prSet presAssocID="{83AD68C5-E532-466B-B8ED-2564775207AB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49ED9-AE4C-4A22-B3C3-61E84A621834}" srcId="{F3580B53-6092-4F0A-99EC-463C0246A25D}" destId="{E032E5D7-B5E8-4BDA-80EC-348302447B5A}" srcOrd="0" destOrd="0" parTransId="{A9E2B08C-7130-4D33-B8F1-345215418B28}" sibTransId="{6BAFEB3F-B06E-46A5-9E7C-D891FAED52EB}"/>
    <dgm:cxn modelId="{3EE6F249-DBDE-4971-9055-EC4F351E30FE}" srcId="{F3580B53-6092-4F0A-99EC-463C0246A25D}" destId="{83AD68C5-E532-466B-B8ED-2564775207AB}" srcOrd="2" destOrd="0" parTransId="{0704BD23-5769-4DB3-8475-789D98FE27EE}" sibTransId="{BAE53B84-017B-4F83-A963-BCEA4FDF437D}"/>
    <dgm:cxn modelId="{901F0195-7D0E-4A10-8FDD-402B00D7CD29}" type="presOf" srcId="{E032E5D7-B5E8-4BDA-80EC-348302447B5A}" destId="{2295EFEE-FA0C-46FB-9438-DC4BD57A9515}" srcOrd="0" destOrd="0" presId="urn:microsoft.com/office/officeart/2011/layout/RadialPictureList"/>
    <dgm:cxn modelId="{D417C2D0-2EDC-41D7-AA85-9B00B8732DAB}" type="presOf" srcId="{803F6BE5-5C3E-47D1-8202-A466636A175B}" destId="{729032E2-6732-4B70-BBB9-E11EC3978780}" srcOrd="0" destOrd="0" presId="urn:microsoft.com/office/officeart/2011/layout/RadialPictureList"/>
    <dgm:cxn modelId="{44E06358-6BEF-456A-867E-0E6C7C41BE63}" srcId="{803F6BE5-5C3E-47D1-8202-A466636A175B}" destId="{F3580B53-6092-4F0A-99EC-463C0246A25D}" srcOrd="0" destOrd="0" parTransId="{2EC1A9D9-2F93-4EEA-AA4F-6A9C90E0A085}" sibTransId="{954C58C3-73AA-484F-B9E7-4F761A0EC563}"/>
    <dgm:cxn modelId="{F601C66F-F32F-42DC-919E-0441842E237B}" type="presOf" srcId="{F3580B53-6092-4F0A-99EC-463C0246A25D}" destId="{7815C945-CA80-4ECF-AAEA-328FD475DB38}" srcOrd="0" destOrd="0" presId="urn:microsoft.com/office/officeart/2011/layout/RadialPictureList"/>
    <dgm:cxn modelId="{3773F218-B1F2-481D-95AA-FA4574017B3E}" type="presOf" srcId="{83AD68C5-E532-466B-B8ED-2564775207AB}" destId="{3981DC75-FE85-4118-A12F-5BBB297AEF5A}" srcOrd="0" destOrd="0" presId="urn:microsoft.com/office/officeart/2011/layout/RadialPictureList"/>
    <dgm:cxn modelId="{D2595BD3-01A5-4192-B171-2323D04D123E}" srcId="{F3580B53-6092-4F0A-99EC-463C0246A25D}" destId="{863F19EA-2B89-4EBF-9162-11729CA852CF}" srcOrd="1" destOrd="0" parTransId="{0F3E231D-F292-490F-9ACE-75C907A92007}" sibTransId="{EAB2E40C-C4DA-41D3-A26E-12250483FD6C}"/>
    <dgm:cxn modelId="{E261BFFC-8DBE-4883-B166-AEBC0D4F5E39}" type="presOf" srcId="{863F19EA-2B89-4EBF-9162-11729CA852CF}" destId="{1A43778A-480E-478E-AB05-A9E9C805FA9E}" srcOrd="0" destOrd="0" presId="urn:microsoft.com/office/officeart/2011/layout/RadialPictureList"/>
    <dgm:cxn modelId="{702284A5-3472-4B9A-90C9-2B8FB35C3C25}" type="presParOf" srcId="{729032E2-6732-4B70-BBB9-E11EC3978780}" destId="{7815C945-CA80-4ECF-AAEA-328FD475DB38}" srcOrd="0" destOrd="0" presId="urn:microsoft.com/office/officeart/2011/layout/RadialPictureList"/>
    <dgm:cxn modelId="{95BE467E-90DC-4EEB-8D1E-9B9FDC1870F9}" type="presParOf" srcId="{729032E2-6732-4B70-BBB9-E11EC3978780}" destId="{CD737233-8CB4-4BBF-BB40-2AA562ECFD3B}" srcOrd="1" destOrd="0" presId="urn:microsoft.com/office/officeart/2011/layout/RadialPictureList"/>
    <dgm:cxn modelId="{C02CB5E4-76BD-43A9-BDE2-1798598D34F3}" type="presParOf" srcId="{729032E2-6732-4B70-BBB9-E11EC3978780}" destId="{B7A6029C-4AAD-4581-AFCF-0E3A5F3DA97A}" srcOrd="2" destOrd="0" presId="urn:microsoft.com/office/officeart/2011/layout/RadialPictureList"/>
    <dgm:cxn modelId="{2BD218F2-E7BB-4880-B8F8-5AB5EDA069A5}" type="presParOf" srcId="{729032E2-6732-4B70-BBB9-E11EC3978780}" destId="{2295EFEE-FA0C-46FB-9438-DC4BD57A9515}" srcOrd="3" destOrd="0" presId="urn:microsoft.com/office/officeart/2011/layout/RadialPictureList"/>
    <dgm:cxn modelId="{C8412754-9844-43FB-A9C2-C36A555BD1AF}" type="presParOf" srcId="{729032E2-6732-4B70-BBB9-E11EC3978780}" destId="{0864237B-D5B6-486F-884B-94FC5CD38CA3}" srcOrd="4" destOrd="0" presId="urn:microsoft.com/office/officeart/2011/layout/RadialPictureList"/>
    <dgm:cxn modelId="{F769D281-6EA7-4E6B-9F9A-90218B4377DD}" type="presParOf" srcId="{0864237B-D5B6-486F-884B-94FC5CD38CA3}" destId="{AD8780EF-3F5F-4391-B04F-A04B0D16B253}" srcOrd="0" destOrd="0" presId="urn:microsoft.com/office/officeart/2011/layout/RadialPictureList"/>
    <dgm:cxn modelId="{3B3BBE27-CFFF-4832-8FE2-11673DAF87D3}" type="presParOf" srcId="{729032E2-6732-4B70-BBB9-E11EC3978780}" destId="{1A43778A-480E-478E-AB05-A9E9C805FA9E}" srcOrd="5" destOrd="0" presId="urn:microsoft.com/office/officeart/2011/layout/RadialPictureList"/>
    <dgm:cxn modelId="{A114A032-81D2-4359-BB3A-98936E7D2FD9}" type="presParOf" srcId="{729032E2-6732-4B70-BBB9-E11EC3978780}" destId="{3E8E601F-1F3D-4123-8E52-1E1C299080C9}" srcOrd="6" destOrd="0" presId="urn:microsoft.com/office/officeart/2011/layout/RadialPictureList"/>
    <dgm:cxn modelId="{35C183E8-BD61-4DB2-8555-20F1233AA169}" type="presParOf" srcId="{3E8E601F-1F3D-4123-8E52-1E1C299080C9}" destId="{B822B549-CD7D-4D9D-A660-62C1A94F0CE2}" srcOrd="0" destOrd="0" presId="urn:microsoft.com/office/officeart/2011/layout/RadialPictureList"/>
    <dgm:cxn modelId="{3F8203C3-26AD-41C1-95FA-83CFB3A63E4E}" type="presParOf" srcId="{729032E2-6732-4B70-BBB9-E11EC3978780}" destId="{3981DC75-FE85-4118-A12F-5BBB297AEF5A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3F6BE5-5C3E-47D1-8202-A466636A175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80B53-6092-4F0A-99EC-463C0246A25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 smtClean="0">
              <a:solidFill>
                <a:schemeClr val="tx2"/>
              </a:solidFill>
            </a:rPr>
            <a:t>雲端</a:t>
          </a:r>
          <a:r>
            <a:rPr lang="en-US" altLang="zh-TW" dirty="0" smtClean="0">
              <a:solidFill>
                <a:schemeClr val="tx2"/>
              </a:solidFill>
            </a:rPr>
            <a:t/>
          </a:r>
          <a:br>
            <a:rPr lang="en-US" altLang="zh-TW" dirty="0" smtClean="0">
              <a:solidFill>
                <a:schemeClr val="tx2"/>
              </a:solidFill>
            </a:rPr>
          </a:br>
          <a:r>
            <a:rPr lang="zh-TW" altLang="en-US" dirty="0" smtClean="0">
              <a:solidFill>
                <a:schemeClr val="tx2"/>
              </a:solidFill>
            </a:rPr>
            <a:t>硬碟、記憶卡</a:t>
          </a:r>
          <a:r>
            <a:rPr lang="en-US" altLang="zh-TW" dirty="0" smtClean="0">
              <a:solidFill>
                <a:schemeClr val="tx2"/>
              </a:solidFill>
            </a:rPr>
            <a:t>/</a:t>
          </a:r>
          <a:r>
            <a:rPr lang="zh-TW" altLang="en-US" dirty="0" smtClean="0">
              <a:solidFill>
                <a:schemeClr val="tx2"/>
              </a:solidFill>
            </a:rPr>
            <a:t>碟</a:t>
          </a:r>
          <a:endParaRPr lang="en-US" dirty="0">
            <a:solidFill>
              <a:schemeClr val="tx2"/>
            </a:solidFill>
          </a:endParaRPr>
        </a:p>
      </dgm:t>
    </dgm:pt>
    <dgm:pt modelId="{2EC1A9D9-2F93-4EEA-AA4F-6A9C90E0A085}" type="parTrans" cxnId="{44E06358-6BEF-456A-867E-0E6C7C41BE63}">
      <dgm:prSet/>
      <dgm:spPr/>
      <dgm:t>
        <a:bodyPr/>
        <a:lstStyle/>
        <a:p>
          <a:endParaRPr lang="en-US"/>
        </a:p>
      </dgm:t>
    </dgm:pt>
    <dgm:pt modelId="{954C58C3-73AA-484F-B9E7-4F761A0EC563}" type="sibTrans" cxnId="{44E06358-6BEF-456A-867E-0E6C7C41BE63}">
      <dgm:prSet/>
      <dgm:spPr/>
      <dgm:t>
        <a:bodyPr/>
        <a:lstStyle/>
        <a:p>
          <a:endParaRPr lang="en-US"/>
        </a:p>
      </dgm:t>
    </dgm:pt>
    <dgm:pt modelId="{E032E5D7-B5E8-4BDA-80EC-348302447B5A}">
      <dgm:prSet phldrT="[Text]"/>
      <dgm:spPr/>
      <dgm:t>
        <a:bodyPr/>
        <a:lstStyle/>
        <a:p>
          <a:r>
            <a:rPr lang="zh-TW" altLang="en-US" dirty="0" smtClean="0"/>
            <a:t>手機</a:t>
          </a:r>
          <a:endParaRPr lang="en-US" dirty="0"/>
        </a:p>
      </dgm:t>
    </dgm:pt>
    <dgm:pt modelId="{A9E2B08C-7130-4D33-B8F1-345215418B28}" type="parTrans" cxnId="{29E49ED9-AE4C-4A22-B3C3-61E84A621834}">
      <dgm:prSet/>
      <dgm:spPr/>
      <dgm:t>
        <a:bodyPr/>
        <a:lstStyle/>
        <a:p>
          <a:endParaRPr lang="en-US"/>
        </a:p>
      </dgm:t>
    </dgm:pt>
    <dgm:pt modelId="{6BAFEB3F-B06E-46A5-9E7C-D891FAED52EB}" type="sibTrans" cxnId="{29E49ED9-AE4C-4A22-B3C3-61E84A621834}">
      <dgm:prSet/>
      <dgm:spPr/>
      <dgm:t>
        <a:bodyPr/>
        <a:lstStyle/>
        <a:p>
          <a:endParaRPr lang="en-US"/>
        </a:p>
      </dgm:t>
    </dgm:pt>
    <dgm:pt modelId="{863F19EA-2B89-4EBF-9162-11729CA852CF}">
      <dgm:prSet phldrT="[Text]"/>
      <dgm:spPr/>
      <dgm:t>
        <a:bodyPr/>
        <a:lstStyle/>
        <a:p>
          <a:r>
            <a:rPr lang="zh-TW" altLang="en-US" dirty="0" smtClean="0"/>
            <a:t>平板</a:t>
          </a:r>
          <a:endParaRPr lang="en-US" dirty="0"/>
        </a:p>
      </dgm:t>
    </dgm:pt>
    <dgm:pt modelId="{0F3E231D-F292-490F-9ACE-75C907A92007}" type="parTrans" cxnId="{D2595BD3-01A5-4192-B171-2323D04D123E}">
      <dgm:prSet/>
      <dgm:spPr/>
      <dgm:t>
        <a:bodyPr/>
        <a:lstStyle/>
        <a:p>
          <a:endParaRPr lang="en-US"/>
        </a:p>
      </dgm:t>
    </dgm:pt>
    <dgm:pt modelId="{EAB2E40C-C4DA-41D3-A26E-12250483FD6C}" type="sibTrans" cxnId="{D2595BD3-01A5-4192-B171-2323D04D123E}">
      <dgm:prSet/>
      <dgm:spPr/>
      <dgm:t>
        <a:bodyPr/>
        <a:lstStyle/>
        <a:p>
          <a:endParaRPr lang="en-US"/>
        </a:p>
      </dgm:t>
    </dgm:pt>
    <dgm:pt modelId="{83AD68C5-E532-466B-B8ED-2564775207AB}">
      <dgm:prSet phldrT="[Text]"/>
      <dgm:spPr/>
      <dgm:t>
        <a:bodyPr/>
        <a:lstStyle/>
        <a:p>
          <a:r>
            <a:rPr lang="zh-TW" altLang="en-US" dirty="0" smtClean="0"/>
            <a:t>電腦</a:t>
          </a:r>
          <a:endParaRPr lang="en-US" dirty="0"/>
        </a:p>
      </dgm:t>
    </dgm:pt>
    <dgm:pt modelId="{0704BD23-5769-4DB3-8475-789D98FE27EE}" type="parTrans" cxnId="{3EE6F249-DBDE-4971-9055-EC4F351E30FE}">
      <dgm:prSet/>
      <dgm:spPr/>
      <dgm:t>
        <a:bodyPr/>
        <a:lstStyle/>
        <a:p>
          <a:endParaRPr lang="en-US"/>
        </a:p>
      </dgm:t>
    </dgm:pt>
    <dgm:pt modelId="{BAE53B84-017B-4F83-A963-BCEA4FDF437D}" type="sibTrans" cxnId="{3EE6F249-DBDE-4971-9055-EC4F351E30FE}">
      <dgm:prSet/>
      <dgm:spPr/>
      <dgm:t>
        <a:bodyPr/>
        <a:lstStyle/>
        <a:p>
          <a:endParaRPr lang="en-US"/>
        </a:p>
      </dgm:t>
    </dgm:pt>
    <dgm:pt modelId="{729032E2-6732-4B70-BBB9-E11EC3978780}" type="pres">
      <dgm:prSet presAssocID="{803F6BE5-5C3E-47D1-8202-A466636A175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815C945-CA80-4ECF-AAEA-328FD475DB38}" type="pres">
      <dgm:prSet presAssocID="{F3580B53-6092-4F0A-99EC-463C0246A25D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CD737233-8CB4-4BBF-BB40-2AA562ECFD3B}" type="pres">
      <dgm:prSet presAssocID="{E032E5D7-B5E8-4BDA-80EC-348302447B5A}" presName="Accent" presStyleLbl="node1" presStyleIdx="1" presStyleCnt="2"/>
      <dgm:spPr/>
    </dgm:pt>
    <dgm:pt modelId="{B7A6029C-4AAD-4581-AFCF-0E3A5F3DA97A}" type="pres">
      <dgm:prSet presAssocID="{E032E5D7-B5E8-4BDA-80EC-348302447B5A}" presName="Image1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2295EFEE-FA0C-46FB-9438-DC4BD57A9515}" type="pres">
      <dgm:prSet presAssocID="{E032E5D7-B5E8-4BDA-80EC-348302447B5A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4237B-D5B6-486F-884B-94FC5CD38CA3}" type="pres">
      <dgm:prSet presAssocID="{863F19EA-2B89-4EBF-9162-11729CA852CF}" presName="Image2" presStyleCnt="0"/>
      <dgm:spPr/>
    </dgm:pt>
    <dgm:pt modelId="{AD8780EF-3F5F-4391-B04F-A04B0D16B253}" type="pres">
      <dgm:prSet presAssocID="{863F19EA-2B89-4EBF-9162-11729CA852C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en-US"/>
        </a:p>
      </dgm:t>
    </dgm:pt>
    <dgm:pt modelId="{1A43778A-480E-478E-AB05-A9E9C805FA9E}" type="pres">
      <dgm:prSet presAssocID="{863F19EA-2B89-4EBF-9162-11729CA852CF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E601F-1F3D-4123-8E52-1E1C299080C9}" type="pres">
      <dgm:prSet presAssocID="{83AD68C5-E532-466B-B8ED-2564775207AB}" presName="Image3" presStyleCnt="0"/>
      <dgm:spPr/>
    </dgm:pt>
    <dgm:pt modelId="{B822B549-CD7D-4D9D-A660-62C1A94F0CE2}" type="pres">
      <dgm:prSet presAssocID="{83AD68C5-E532-466B-B8ED-2564775207AB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3981DC75-FE85-4118-A12F-5BBB297AEF5A}" type="pres">
      <dgm:prSet presAssocID="{83AD68C5-E532-466B-B8ED-2564775207AB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8B4DA-9E47-463A-984D-AF4F849504F2}" type="presOf" srcId="{F3580B53-6092-4F0A-99EC-463C0246A25D}" destId="{7815C945-CA80-4ECF-AAEA-328FD475DB38}" srcOrd="0" destOrd="0" presId="urn:microsoft.com/office/officeart/2011/layout/RadialPictureList"/>
    <dgm:cxn modelId="{29E49ED9-AE4C-4A22-B3C3-61E84A621834}" srcId="{F3580B53-6092-4F0A-99EC-463C0246A25D}" destId="{E032E5D7-B5E8-4BDA-80EC-348302447B5A}" srcOrd="0" destOrd="0" parTransId="{A9E2B08C-7130-4D33-B8F1-345215418B28}" sibTransId="{6BAFEB3F-B06E-46A5-9E7C-D891FAED52EB}"/>
    <dgm:cxn modelId="{3EE6F249-DBDE-4971-9055-EC4F351E30FE}" srcId="{F3580B53-6092-4F0A-99EC-463C0246A25D}" destId="{83AD68C5-E532-466B-B8ED-2564775207AB}" srcOrd="2" destOrd="0" parTransId="{0704BD23-5769-4DB3-8475-789D98FE27EE}" sibTransId="{BAE53B84-017B-4F83-A963-BCEA4FDF437D}"/>
    <dgm:cxn modelId="{BCD5C6A0-DF2A-4BCB-8CEE-7EBAA9B578F1}" type="presOf" srcId="{83AD68C5-E532-466B-B8ED-2564775207AB}" destId="{3981DC75-FE85-4118-A12F-5BBB297AEF5A}" srcOrd="0" destOrd="0" presId="urn:microsoft.com/office/officeart/2011/layout/RadialPictureList"/>
    <dgm:cxn modelId="{44E06358-6BEF-456A-867E-0E6C7C41BE63}" srcId="{803F6BE5-5C3E-47D1-8202-A466636A175B}" destId="{F3580B53-6092-4F0A-99EC-463C0246A25D}" srcOrd="0" destOrd="0" parTransId="{2EC1A9D9-2F93-4EEA-AA4F-6A9C90E0A085}" sibTransId="{954C58C3-73AA-484F-B9E7-4F761A0EC563}"/>
    <dgm:cxn modelId="{2F2FBBF6-B23E-4E8B-8995-EF389B8C80CE}" type="presOf" srcId="{E032E5D7-B5E8-4BDA-80EC-348302447B5A}" destId="{2295EFEE-FA0C-46FB-9438-DC4BD57A9515}" srcOrd="0" destOrd="0" presId="urn:microsoft.com/office/officeart/2011/layout/RadialPictureList"/>
    <dgm:cxn modelId="{A02721BD-187F-4AE7-BA56-A49A7DAD170B}" type="presOf" srcId="{803F6BE5-5C3E-47D1-8202-A466636A175B}" destId="{729032E2-6732-4B70-BBB9-E11EC3978780}" srcOrd="0" destOrd="0" presId="urn:microsoft.com/office/officeart/2011/layout/RadialPictureList"/>
    <dgm:cxn modelId="{710B6C4F-DF0F-452E-83F5-C8F3869B0FCD}" type="presOf" srcId="{863F19EA-2B89-4EBF-9162-11729CA852CF}" destId="{1A43778A-480E-478E-AB05-A9E9C805FA9E}" srcOrd="0" destOrd="0" presId="urn:microsoft.com/office/officeart/2011/layout/RadialPictureList"/>
    <dgm:cxn modelId="{D2595BD3-01A5-4192-B171-2323D04D123E}" srcId="{F3580B53-6092-4F0A-99EC-463C0246A25D}" destId="{863F19EA-2B89-4EBF-9162-11729CA852CF}" srcOrd="1" destOrd="0" parTransId="{0F3E231D-F292-490F-9ACE-75C907A92007}" sibTransId="{EAB2E40C-C4DA-41D3-A26E-12250483FD6C}"/>
    <dgm:cxn modelId="{70715732-56FD-4421-8BF7-52D6667FACD3}" type="presParOf" srcId="{729032E2-6732-4B70-BBB9-E11EC3978780}" destId="{7815C945-CA80-4ECF-AAEA-328FD475DB38}" srcOrd="0" destOrd="0" presId="urn:microsoft.com/office/officeart/2011/layout/RadialPictureList"/>
    <dgm:cxn modelId="{A231F390-E4BD-41A2-A0B0-3208C1145FFD}" type="presParOf" srcId="{729032E2-6732-4B70-BBB9-E11EC3978780}" destId="{CD737233-8CB4-4BBF-BB40-2AA562ECFD3B}" srcOrd="1" destOrd="0" presId="urn:microsoft.com/office/officeart/2011/layout/RadialPictureList"/>
    <dgm:cxn modelId="{0C43922B-F41F-4D6A-B56D-C78B35D814B4}" type="presParOf" srcId="{729032E2-6732-4B70-BBB9-E11EC3978780}" destId="{B7A6029C-4AAD-4581-AFCF-0E3A5F3DA97A}" srcOrd="2" destOrd="0" presId="urn:microsoft.com/office/officeart/2011/layout/RadialPictureList"/>
    <dgm:cxn modelId="{6F6F425A-9BBB-4C92-8FFF-0462E1234008}" type="presParOf" srcId="{729032E2-6732-4B70-BBB9-E11EC3978780}" destId="{2295EFEE-FA0C-46FB-9438-DC4BD57A9515}" srcOrd="3" destOrd="0" presId="urn:microsoft.com/office/officeart/2011/layout/RadialPictureList"/>
    <dgm:cxn modelId="{0E658362-08B9-4030-B275-966DE3BD5782}" type="presParOf" srcId="{729032E2-6732-4B70-BBB9-E11EC3978780}" destId="{0864237B-D5B6-486F-884B-94FC5CD38CA3}" srcOrd="4" destOrd="0" presId="urn:microsoft.com/office/officeart/2011/layout/RadialPictureList"/>
    <dgm:cxn modelId="{F71EE74F-AD6A-416D-A2EB-69DC0D9BD8FD}" type="presParOf" srcId="{0864237B-D5B6-486F-884B-94FC5CD38CA3}" destId="{AD8780EF-3F5F-4391-B04F-A04B0D16B253}" srcOrd="0" destOrd="0" presId="urn:microsoft.com/office/officeart/2011/layout/RadialPictureList"/>
    <dgm:cxn modelId="{2AEE9757-0BF6-4779-A997-2D9EB2B4FC7F}" type="presParOf" srcId="{729032E2-6732-4B70-BBB9-E11EC3978780}" destId="{1A43778A-480E-478E-AB05-A9E9C805FA9E}" srcOrd="5" destOrd="0" presId="urn:microsoft.com/office/officeart/2011/layout/RadialPictureList"/>
    <dgm:cxn modelId="{84E305D7-20CB-4AC2-8046-6EBBCFDA5678}" type="presParOf" srcId="{729032E2-6732-4B70-BBB9-E11EC3978780}" destId="{3E8E601F-1F3D-4123-8E52-1E1C299080C9}" srcOrd="6" destOrd="0" presId="urn:microsoft.com/office/officeart/2011/layout/RadialPictureList"/>
    <dgm:cxn modelId="{7ABDE8F1-DD42-4292-AC06-F9295012333F}" type="presParOf" srcId="{3E8E601F-1F3D-4123-8E52-1E1C299080C9}" destId="{B822B549-CD7D-4D9D-A660-62C1A94F0CE2}" srcOrd="0" destOrd="0" presId="urn:microsoft.com/office/officeart/2011/layout/RadialPictureList"/>
    <dgm:cxn modelId="{EBD48E8E-08B5-4650-B0A9-B2E32BA65819}" type="presParOf" srcId="{729032E2-6732-4B70-BBB9-E11EC3978780}" destId="{3981DC75-FE85-4118-A12F-5BBB297AEF5A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9C9AD-B33B-4979-8B32-5EB8E57E68D6}">
      <dsp:nvSpPr>
        <dsp:cNvPr id="0" name=""/>
        <dsp:cNvSpPr/>
      </dsp:nvSpPr>
      <dsp:spPr>
        <a:xfrm>
          <a:off x="0" y="133837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三個步驟，讓電腦變安全</a:t>
          </a:r>
          <a:endParaRPr lang="en-US" sz="1700" kern="1200" dirty="0"/>
        </a:p>
      </dsp:txBody>
      <dsp:txXfrm>
        <a:off x="26034" y="159871"/>
        <a:ext cx="7034532" cy="481232"/>
      </dsp:txXfrm>
    </dsp:sp>
    <dsp:sp modelId="{E618864B-29C3-4896-BCD5-396530C0F8F6}">
      <dsp:nvSpPr>
        <dsp:cNvPr id="0" name=""/>
        <dsp:cNvSpPr/>
      </dsp:nvSpPr>
      <dsp:spPr>
        <a:xfrm>
          <a:off x="0" y="716098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1700" kern="1200" dirty="0" smtClean="0"/>
            <a:t>設定好記卻不好猜的密碼</a:t>
          </a:r>
          <a:endParaRPr lang="en-US" sz="1700" kern="1200" dirty="0"/>
        </a:p>
      </dsp:txBody>
      <dsp:txXfrm>
        <a:off x="26034" y="742132"/>
        <a:ext cx="7034532" cy="481232"/>
      </dsp:txXfrm>
    </dsp:sp>
    <dsp:sp modelId="{620BCC41-189D-4E3A-9087-1B3AB0BEEA43}">
      <dsp:nvSpPr>
        <dsp:cNvPr id="0" name=""/>
        <dsp:cNvSpPr/>
      </dsp:nvSpPr>
      <dsp:spPr>
        <a:xfrm>
          <a:off x="0" y="1298358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1700" kern="1200" dirty="0" smtClean="0"/>
            <a:t>瀏覽器的安全設定與使用建議</a:t>
          </a:r>
          <a:endParaRPr lang="en-US" sz="1700" kern="1200" dirty="0"/>
        </a:p>
      </dsp:txBody>
      <dsp:txXfrm>
        <a:off x="26034" y="1324392"/>
        <a:ext cx="7034532" cy="481232"/>
      </dsp:txXfrm>
    </dsp:sp>
    <dsp:sp modelId="{9309FC95-A3C3-4D60-B420-5A2FD86BAA2E}">
      <dsp:nvSpPr>
        <dsp:cNvPr id="0" name=""/>
        <dsp:cNvSpPr/>
      </dsp:nvSpPr>
      <dsp:spPr>
        <a:xfrm>
          <a:off x="0" y="1880619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1700" kern="1200" dirty="0" smtClean="0"/>
            <a:t>調查電腦程式的身家與風評</a:t>
          </a:r>
          <a:endParaRPr lang="en-US" sz="1700" kern="1200" dirty="0"/>
        </a:p>
      </dsp:txBody>
      <dsp:txXfrm>
        <a:off x="26034" y="1906653"/>
        <a:ext cx="7034532" cy="481232"/>
      </dsp:txXfrm>
    </dsp:sp>
    <dsp:sp modelId="{105CC987-1378-4F46-A625-752833D5FD9D}">
      <dsp:nvSpPr>
        <dsp:cNvPr id="0" name=""/>
        <dsp:cNvSpPr/>
      </dsp:nvSpPr>
      <dsp:spPr>
        <a:xfrm>
          <a:off x="0" y="2462879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製作數位保險箱</a:t>
          </a:r>
          <a:endParaRPr lang="en-US" sz="1700" kern="1200" dirty="0"/>
        </a:p>
      </dsp:txBody>
      <dsp:txXfrm>
        <a:off x="26034" y="2488913"/>
        <a:ext cx="7034532" cy="481232"/>
      </dsp:txXfrm>
    </dsp:sp>
    <dsp:sp modelId="{DB5DC3C5-6A69-4B7E-AC71-AF4383363F0D}">
      <dsp:nvSpPr>
        <dsp:cNvPr id="0" name=""/>
        <dsp:cNvSpPr/>
      </dsp:nvSpPr>
      <dsp:spPr>
        <a:xfrm>
          <a:off x="0" y="3045140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行動碟、雲端硬碟安全使用規則</a:t>
          </a:r>
          <a:endParaRPr lang="en-US" sz="1700" kern="1200" dirty="0"/>
        </a:p>
      </dsp:txBody>
      <dsp:txXfrm>
        <a:off x="26034" y="3071174"/>
        <a:ext cx="7034532" cy="481232"/>
      </dsp:txXfrm>
    </dsp:sp>
    <dsp:sp modelId="{5D3C3131-E7DB-4097-BB91-772DD2D331AF}">
      <dsp:nvSpPr>
        <dsp:cNvPr id="0" name=""/>
        <dsp:cNvSpPr/>
      </dsp:nvSpPr>
      <dsp:spPr>
        <a:xfrm>
          <a:off x="0" y="3627401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美美的舒服的身體姿勢</a:t>
          </a:r>
          <a:endParaRPr lang="en-US" sz="1700" kern="1200" dirty="0"/>
        </a:p>
      </dsp:txBody>
      <dsp:txXfrm>
        <a:off x="26034" y="3653435"/>
        <a:ext cx="7034532" cy="481232"/>
      </dsp:txXfrm>
    </dsp:sp>
    <dsp:sp modelId="{61424730-EF41-47C0-8131-A892484726FA}">
      <dsp:nvSpPr>
        <dsp:cNvPr id="0" name=""/>
        <dsp:cNvSpPr/>
      </dsp:nvSpPr>
      <dsp:spPr>
        <a:xfrm>
          <a:off x="0" y="4209661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電腦與網路成癮</a:t>
          </a:r>
          <a:endParaRPr lang="en-US" sz="1700" kern="1200" dirty="0"/>
        </a:p>
      </dsp:txBody>
      <dsp:txXfrm>
        <a:off x="26034" y="4235695"/>
        <a:ext cx="7034532" cy="48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9C9AD-B33B-4979-8B32-5EB8E57E68D6}">
      <dsp:nvSpPr>
        <dsp:cNvPr id="0" name=""/>
        <dsp:cNvSpPr/>
      </dsp:nvSpPr>
      <dsp:spPr>
        <a:xfrm>
          <a:off x="0" y="133837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1700" kern="1200" dirty="0" smtClean="0"/>
            <a:t>智慧財產的創作與引用</a:t>
          </a:r>
          <a:endParaRPr lang="en-US" sz="1700" kern="1200" dirty="0"/>
        </a:p>
      </dsp:txBody>
      <dsp:txXfrm>
        <a:off x="26034" y="159871"/>
        <a:ext cx="7034532" cy="481232"/>
      </dsp:txXfrm>
    </dsp:sp>
    <dsp:sp modelId="{E618864B-29C3-4896-BCD5-396530C0F8F6}">
      <dsp:nvSpPr>
        <dsp:cNvPr id="0" name=""/>
        <dsp:cNvSpPr/>
      </dsp:nvSpPr>
      <dsp:spPr>
        <a:xfrm>
          <a:off x="0" y="716098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1700" kern="1200" dirty="0" smtClean="0"/>
            <a:t>保留數位鑑識證據</a:t>
          </a:r>
          <a:endParaRPr lang="en-US" sz="1700" kern="1200" dirty="0"/>
        </a:p>
      </dsp:txBody>
      <dsp:txXfrm>
        <a:off x="26034" y="742132"/>
        <a:ext cx="7034532" cy="481232"/>
      </dsp:txXfrm>
    </dsp:sp>
    <dsp:sp modelId="{620BCC41-189D-4E3A-9087-1B3AB0BEEA43}">
      <dsp:nvSpPr>
        <dsp:cNvPr id="0" name=""/>
        <dsp:cNvSpPr/>
      </dsp:nvSpPr>
      <dsp:spPr>
        <a:xfrm>
          <a:off x="0" y="1298358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網路言論尺度</a:t>
          </a:r>
          <a:endParaRPr lang="en-US" sz="1700" kern="1200" dirty="0"/>
        </a:p>
      </dsp:txBody>
      <dsp:txXfrm>
        <a:off x="26034" y="1324392"/>
        <a:ext cx="7034532" cy="481232"/>
      </dsp:txXfrm>
    </dsp:sp>
    <dsp:sp modelId="{9309FC95-A3C3-4D60-B420-5A2FD86BAA2E}">
      <dsp:nvSpPr>
        <dsp:cNvPr id="0" name=""/>
        <dsp:cNvSpPr/>
      </dsp:nvSpPr>
      <dsp:spPr>
        <a:xfrm>
          <a:off x="0" y="1880619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防範網路詐騙</a:t>
          </a:r>
          <a:endParaRPr lang="en-US" sz="1700" kern="1200" dirty="0"/>
        </a:p>
      </dsp:txBody>
      <dsp:txXfrm>
        <a:off x="26034" y="1906653"/>
        <a:ext cx="7034532" cy="481232"/>
      </dsp:txXfrm>
    </dsp:sp>
    <dsp:sp modelId="{105CC987-1378-4F46-A625-752833D5FD9D}">
      <dsp:nvSpPr>
        <dsp:cNvPr id="0" name=""/>
        <dsp:cNvSpPr/>
      </dsp:nvSpPr>
      <dsp:spPr>
        <a:xfrm>
          <a:off x="0" y="2462879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家長監護建議</a:t>
          </a:r>
          <a:endParaRPr lang="en-US" sz="1700" kern="1200" dirty="0"/>
        </a:p>
      </dsp:txBody>
      <dsp:txXfrm>
        <a:off x="26034" y="2488913"/>
        <a:ext cx="7034532" cy="481232"/>
      </dsp:txXfrm>
    </dsp:sp>
    <dsp:sp modelId="{DB5DC3C5-6A69-4B7E-AC71-AF4383363F0D}">
      <dsp:nvSpPr>
        <dsp:cNvPr id="0" name=""/>
        <dsp:cNvSpPr/>
      </dsp:nvSpPr>
      <dsp:spPr>
        <a:xfrm>
          <a:off x="0" y="3045140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小心數位前科</a:t>
          </a:r>
          <a:endParaRPr lang="en-US" sz="1700" kern="1200" dirty="0"/>
        </a:p>
      </dsp:txBody>
      <dsp:txXfrm>
        <a:off x="26034" y="3071174"/>
        <a:ext cx="7034532" cy="481232"/>
      </dsp:txXfrm>
    </dsp:sp>
    <dsp:sp modelId="{5D3C3131-E7DB-4097-BB91-772DD2D331AF}">
      <dsp:nvSpPr>
        <dsp:cNvPr id="0" name=""/>
        <dsp:cNvSpPr/>
      </dsp:nvSpPr>
      <dsp:spPr>
        <a:xfrm>
          <a:off x="0" y="3627401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資料備份</a:t>
          </a:r>
          <a:endParaRPr lang="en-US" sz="1700" kern="1200" dirty="0"/>
        </a:p>
      </dsp:txBody>
      <dsp:txXfrm>
        <a:off x="26034" y="3653435"/>
        <a:ext cx="7034532" cy="481232"/>
      </dsp:txXfrm>
    </dsp:sp>
    <dsp:sp modelId="{6647B5EF-9903-4CC7-B31D-2D46D5239C1A}">
      <dsp:nvSpPr>
        <dsp:cNvPr id="0" name=""/>
        <dsp:cNvSpPr/>
      </dsp:nvSpPr>
      <dsp:spPr>
        <a:xfrm>
          <a:off x="0" y="4209661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討論與問答</a:t>
          </a:r>
          <a:endParaRPr lang="en-US" sz="1700" kern="1200" dirty="0"/>
        </a:p>
      </dsp:txBody>
      <dsp:txXfrm>
        <a:off x="26034" y="4235695"/>
        <a:ext cx="7034532" cy="48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13CF4-8A9D-4190-81E6-B624DAA0724E}">
      <dsp:nvSpPr>
        <dsp:cNvPr id="0" name=""/>
        <dsp:cNvSpPr/>
      </dsp:nvSpPr>
      <dsp:spPr>
        <a:xfrm>
          <a:off x="0" y="94853"/>
          <a:ext cx="7499350" cy="468709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31E65-82DD-4C18-AB3A-D2861DB97875}">
      <dsp:nvSpPr>
        <dsp:cNvPr id="0" name=""/>
        <dsp:cNvSpPr/>
      </dsp:nvSpPr>
      <dsp:spPr>
        <a:xfrm>
          <a:off x="952417" y="3329885"/>
          <a:ext cx="194983" cy="194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7BB26-A7DD-4411-95DB-6D321030F718}">
      <dsp:nvSpPr>
        <dsp:cNvPr id="0" name=""/>
        <dsp:cNvSpPr/>
      </dsp:nvSpPr>
      <dsp:spPr>
        <a:xfrm>
          <a:off x="381006" y="3674619"/>
          <a:ext cx="1747348" cy="1049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18" tIns="0" rIns="0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>
              <a:solidFill>
                <a:schemeClr val="tx2"/>
              </a:solidFill>
            </a:rPr>
            <a:t>防火牆</a:t>
          </a:r>
          <a:endParaRPr lang="en-US" sz="4300" kern="1200" dirty="0">
            <a:solidFill>
              <a:schemeClr val="tx2"/>
            </a:solidFill>
          </a:endParaRPr>
        </a:p>
      </dsp:txBody>
      <dsp:txXfrm>
        <a:off x="381006" y="3674619"/>
        <a:ext cx="1747348" cy="1049778"/>
      </dsp:txXfrm>
    </dsp:sp>
    <dsp:sp modelId="{31D51DD5-01B1-491C-A2A1-30BB280F9128}">
      <dsp:nvSpPr>
        <dsp:cNvPr id="0" name=""/>
        <dsp:cNvSpPr/>
      </dsp:nvSpPr>
      <dsp:spPr>
        <a:xfrm>
          <a:off x="2673518" y="2055933"/>
          <a:ext cx="352469" cy="352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C7A8A-47CE-42CC-BF1D-431E9BB17FBE}">
      <dsp:nvSpPr>
        <dsp:cNvPr id="0" name=""/>
        <dsp:cNvSpPr/>
      </dsp:nvSpPr>
      <dsp:spPr>
        <a:xfrm>
          <a:off x="1828791" y="2625968"/>
          <a:ext cx="2406643" cy="1565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766" tIns="0" rIns="0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>
              <a:solidFill>
                <a:schemeClr val="tx2"/>
              </a:solidFill>
            </a:rPr>
            <a:t>自動更新</a:t>
          </a:r>
          <a:endParaRPr lang="en-US" sz="4300" kern="1200" dirty="0">
            <a:solidFill>
              <a:schemeClr val="tx2"/>
            </a:solidFill>
          </a:endParaRPr>
        </a:p>
      </dsp:txBody>
      <dsp:txXfrm>
        <a:off x="1828791" y="2625968"/>
        <a:ext cx="2406643" cy="1565028"/>
      </dsp:txXfrm>
    </dsp:sp>
    <dsp:sp modelId="{2D4347A8-2D93-4510-9046-CD2CC64621C2}">
      <dsp:nvSpPr>
        <dsp:cNvPr id="0" name=""/>
        <dsp:cNvSpPr/>
      </dsp:nvSpPr>
      <dsp:spPr>
        <a:xfrm>
          <a:off x="4743338" y="1280687"/>
          <a:ext cx="487457" cy="487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F3091-6B9C-4143-A3C7-CCA19884F80B}">
      <dsp:nvSpPr>
        <dsp:cNvPr id="0" name=""/>
        <dsp:cNvSpPr/>
      </dsp:nvSpPr>
      <dsp:spPr>
        <a:xfrm>
          <a:off x="3925393" y="1847873"/>
          <a:ext cx="3161210" cy="1276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294" tIns="0" rIns="0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>
              <a:solidFill>
                <a:schemeClr val="tx2"/>
              </a:solidFill>
            </a:rPr>
            <a:t>防毒軟體</a:t>
          </a:r>
          <a:endParaRPr lang="en-US" sz="4300" kern="1200" dirty="0">
            <a:solidFill>
              <a:schemeClr val="tx2"/>
            </a:solidFill>
          </a:endParaRPr>
        </a:p>
      </dsp:txBody>
      <dsp:txXfrm>
        <a:off x="3925393" y="1847873"/>
        <a:ext cx="3161210" cy="1276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5C945-CA80-4ECF-AAEA-328FD475DB38}">
      <dsp:nvSpPr>
        <dsp:cNvPr id="0" name=""/>
        <dsp:cNvSpPr/>
      </dsp:nvSpPr>
      <dsp:spPr>
        <a:xfrm>
          <a:off x="1156218" y="1075334"/>
          <a:ext cx="1933961" cy="1934057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hade val="86000"/>
                <a:satMod val="140000"/>
              </a:schemeClr>
            </a:gs>
            <a:gs pos="45000">
              <a:schemeClr val="accent3">
                <a:tint val="48000"/>
                <a:satMod val="150000"/>
              </a:schemeClr>
            </a:gs>
            <a:gs pos="100000">
              <a:schemeClr val="accent3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solidFill>
                <a:schemeClr val="tx2"/>
              </a:solidFill>
            </a:rPr>
            <a:t>雲端</a:t>
          </a:r>
          <a:r>
            <a:rPr lang="en-US" altLang="zh-TW" sz="3200" kern="1200" dirty="0" smtClean="0">
              <a:solidFill>
                <a:schemeClr val="tx2"/>
              </a:solidFill>
            </a:rPr>
            <a:t/>
          </a:r>
          <a:br>
            <a:rPr lang="en-US" altLang="zh-TW" sz="3200" kern="1200" dirty="0" smtClean="0">
              <a:solidFill>
                <a:schemeClr val="tx2"/>
              </a:solidFill>
            </a:rPr>
          </a:br>
          <a:r>
            <a:rPr lang="zh-TW" altLang="en-US" sz="3200" kern="1200" dirty="0" smtClean="0">
              <a:solidFill>
                <a:schemeClr val="tx2"/>
              </a:solidFill>
            </a:rPr>
            <a:t>硬碟</a:t>
          </a:r>
          <a:endParaRPr lang="en-US" sz="3200" kern="1200" dirty="0">
            <a:solidFill>
              <a:schemeClr val="tx2"/>
            </a:solidFill>
          </a:endParaRPr>
        </a:p>
      </dsp:txBody>
      <dsp:txXfrm>
        <a:off x="1439440" y="1358570"/>
        <a:ext cx="1367517" cy="1367585"/>
      </dsp:txXfrm>
    </dsp:sp>
    <dsp:sp modelId="{CD737233-8CB4-4BBF-BB40-2AA562ECFD3B}">
      <dsp:nvSpPr>
        <dsp:cNvPr id="0" name=""/>
        <dsp:cNvSpPr/>
      </dsp:nvSpPr>
      <dsp:spPr>
        <a:xfrm>
          <a:off x="158902" y="0"/>
          <a:ext cx="3898548" cy="40640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6029C-4AAD-4581-AFCF-0E3A5F3DA97A}">
      <dsp:nvSpPr>
        <dsp:cNvPr id="0" name=""/>
        <dsp:cNvSpPr/>
      </dsp:nvSpPr>
      <dsp:spPr>
        <a:xfrm>
          <a:off x="3029509" y="342595"/>
          <a:ext cx="1036030" cy="103632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5EFEE-FA0C-46FB-9438-DC4BD57A9515}">
      <dsp:nvSpPr>
        <dsp:cNvPr id="0" name=""/>
        <dsp:cNvSpPr/>
      </dsp:nvSpPr>
      <dsp:spPr>
        <a:xfrm>
          <a:off x="4144123" y="359257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TW" altLang="en-US" sz="3200" kern="1200" dirty="0" smtClean="0"/>
            <a:t>手機</a:t>
          </a:r>
          <a:endParaRPr lang="en-US" sz="3200" kern="1200" dirty="0"/>
        </a:p>
      </dsp:txBody>
      <dsp:txXfrm>
        <a:off x="4144123" y="359257"/>
        <a:ext cx="1386766" cy="1002995"/>
      </dsp:txXfrm>
    </dsp:sp>
    <dsp:sp modelId="{AD8780EF-3F5F-4391-B04F-A04B0D16B253}">
      <dsp:nvSpPr>
        <dsp:cNvPr id="0" name=""/>
        <dsp:cNvSpPr/>
      </dsp:nvSpPr>
      <dsp:spPr>
        <a:xfrm>
          <a:off x="3429938" y="1521561"/>
          <a:ext cx="1036030" cy="103632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3778A-480E-478E-AB05-A9E9C805FA9E}">
      <dsp:nvSpPr>
        <dsp:cNvPr id="0" name=""/>
        <dsp:cNvSpPr/>
      </dsp:nvSpPr>
      <dsp:spPr>
        <a:xfrm>
          <a:off x="4550330" y="1536192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TW" altLang="en-US" sz="3200" kern="1200" dirty="0" smtClean="0"/>
            <a:t>平板</a:t>
          </a:r>
          <a:endParaRPr lang="en-US" sz="3200" kern="1200" dirty="0"/>
        </a:p>
      </dsp:txBody>
      <dsp:txXfrm>
        <a:off x="4550330" y="1536192"/>
        <a:ext cx="1386766" cy="1002995"/>
      </dsp:txXfrm>
    </dsp:sp>
    <dsp:sp modelId="{B822B549-CD7D-4D9D-A660-62C1A94F0CE2}">
      <dsp:nvSpPr>
        <dsp:cNvPr id="0" name=""/>
        <dsp:cNvSpPr/>
      </dsp:nvSpPr>
      <dsp:spPr>
        <a:xfrm>
          <a:off x="3029509" y="2717190"/>
          <a:ext cx="1036030" cy="10363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1DC75-FE85-4118-A12F-5BBB297AEF5A}">
      <dsp:nvSpPr>
        <dsp:cNvPr id="0" name=""/>
        <dsp:cNvSpPr/>
      </dsp:nvSpPr>
      <dsp:spPr>
        <a:xfrm>
          <a:off x="4144123" y="2738323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TW" altLang="en-US" sz="3200" kern="1200" dirty="0" smtClean="0"/>
            <a:t>電腦</a:t>
          </a:r>
          <a:endParaRPr lang="en-US" sz="3200" kern="1200" dirty="0"/>
        </a:p>
      </dsp:txBody>
      <dsp:txXfrm>
        <a:off x="4144123" y="2738323"/>
        <a:ext cx="1386766" cy="1002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5C945-CA80-4ECF-AAEA-328FD475DB38}">
      <dsp:nvSpPr>
        <dsp:cNvPr id="0" name=""/>
        <dsp:cNvSpPr/>
      </dsp:nvSpPr>
      <dsp:spPr>
        <a:xfrm>
          <a:off x="1156218" y="1075334"/>
          <a:ext cx="1933961" cy="1934057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hade val="86000"/>
                <a:satMod val="140000"/>
              </a:schemeClr>
            </a:gs>
            <a:gs pos="45000">
              <a:schemeClr val="accent3">
                <a:tint val="48000"/>
                <a:satMod val="150000"/>
              </a:schemeClr>
            </a:gs>
            <a:gs pos="100000">
              <a:schemeClr val="accent3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2"/>
              </a:solidFill>
            </a:rPr>
            <a:t>雲端</a:t>
          </a:r>
          <a:r>
            <a:rPr lang="en-US" altLang="zh-TW" sz="2100" kern="1200" dirty="0" smtClean="0">
              <a:solidFill>
                <a:schemeClr val="tx2"/>
              </a:solidFill>
            </a:rPr>
            <a:t/>
          </a:r>
          <a:br>
            <a:rPr lang="en-US" altLang="zh-TW" sz="2100" kern="1200" dirty="0" smtClean="0">
              <a:solidFill>
                <a:schemeClr val="tx2"/>
              </a:solidFill>
            </a:rPr>
          </a:br>
          <a:r>
            <a:rPr lang="zh-TW" altLang="en-US" sz="2100" kern="1200" dirty="0" smtClean="0">
              <a:solidFill>
                <a:schemeClr val="tx2"/>
              </a:solidFill>
            </a:rPr>
            <a:t>硬碟、記憶卡</a:t>
          </a:r>
          <a:r>
            <a:rPr lang="en-US" altLang="zh-TW" sz="2100" kern="1200" dirty="0" smtClean="0">
              <a:solidFill>
                <a:schemeClr val="tx2"/>
              </a:solidFill>
            </a:rPr>
            <a:t>/</a:t>
          </a:r>
          <a:r>
            <a:rPr lang="zh-TW" altLang="en-US" sz="2100" kern="1200" dirty="0" smtClean="0">
              <a:solidFill>
                <a:schemeClr val="tx2"/>
              </a:solidFill>
            </a:rPr>
            <a:t>碟</a:t>
          </a:r>
          <a:endParaRPr lang="en-US" sz="2100" kern="1200" dirty="0">
            <a:solidFill>
              <a:schemeClr val="tx2"/>
            </a:solidFill>
          </a:endParaRPr>
        </a:p>
      </dsp:txBody>
      <dsp:txXfrm>
        <a:off x="1439440" y="1358570"/>
        <a:ext cx="1367517" cy="1367585"/>
      </dsp:txXfrm>
    </dsp:sp>
    <dsp:sp modelId="{CD737233-8CB4-4BBF-BB40-2AA562ECFD3B}">
      <dsp:nvSpPr>
        <dsp:cNvPr id="0" name=""/>
        <dsp:cNvSpPr/>
      </dsp:nvSpPr>
      <dsp:spPr>
        <a:xfrm>
          <a:off x="158902" y="0"/>
          <a:ext cx="3898548" cy="40640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6029C-4AAD-4581-AFCF-0E3A5F3DA97A}">
      <dsp:nvSpPr>
        <dsp:cNvPr id="0" name=""/>
        <dsp:cNvSpPr/>
      </dsp:nvSpPr>
      <dsp:spPr>
        <a:xfrm>
          <a:off x="3029509" y="342595"/>
          <a:ext cx="1036030" cy="103632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5EFEE-FA0C-46FB-9438-DC4BD57A9515}">
      <dsp:nvSpPr>
        <dsp:cNvPr id="0" name=""/>
        <dsp:cNvSpPr/>
      </dsp:nvSpPr>
      <dsp:spPr>
        <a:xfrm>
          <a:off x="4144123" y="359257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TW" altLang="en-US" sz="2100" kern="1200" dirty="0" smtClean="0"/>
            <a:t>手機</a:t>
          </a:r>
          <a:endParaRPr lang="en-US" sz="2100" kern="1200" dirty="0"/>
        </a:p>
      </dsp:txBody>
      <dsp:txXfrm>
        <a:off x="4144123" y="359257"/>
        <a:ext cx="1386766" cy="1002995"/>
      </dsp:txXfrm>
    </dsp:sp>
    <dsp:sp modelId="{AD8780EF-3F5F-4391-B04F-A04B0D16B253}">
      <dsp:nvSpPr>
        <dsp:cNvPr id="0" name=""/>
        <dsp:cNvSpPr/>
      </dsp:nvSpPr>
      <dsp:spPr>
        <a:xfrm>
          <a:off x="3429938" y="1521561"/>
          <a:ext cx="1036030" cy="103632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3778A-480E-478E-AB05-A9E9C805FA9E}">
      <dsp:nvSpPr>
        <dsp:cNvPr id="0" name=""/>
        <dsp:cNvSpPr/>
      </dsp:nvSpPr>
      <dsp:spPr>
        <a:xfrm>
          <a:off x="4550330" y="1536192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TW" altLang="en-US" sz="2100" kern="1200" dirty="0" smtClean="0"/>
            <a:t>平板</a:t>
          </a:r>
          <a:endParaRPr lang="en-US" sz="2100" kern="1200" dirty="0"/>
        </a:p>
      </dsp:txBody>
      <dsp:txXfrm>
        <a:off x="4550330" y="1536192"/>
        <a:ext cx="1386766" cy="1002995"/>
      </dsp:txXfrm>
    </dsp:sp>
    <dsp:sp modelId="{B822B549-CD7D-4D9D-A660-62C1A94F0CE2}">
      <dsp:nvSpPr>
        <dsp:cNvPr id="0" name=""/>
        <dsp:cNvSpPr/>
      </dsp:nvSpPr>
      <dsp:spPr>
        <a:xfrm>
          <a:off x="3029509" y="2717190"/>
          <a:ext cx="1036030" cy="10363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1DC75-FE85-4118-A12F-5BBB297AEF5A}">
      <dsp:nvSpPr>
        <dsp:cNvPr id="0" name=""/>
        <dsp:cNvSpPr/>
      </dsp:nvSpPr>
      <dsp:spPr>
        <a:xfrm>
          <a:off x="4144123" y="2738323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zh-TW" altLang="en-US" sz="2100" kern="1200" dirty="0" smtClean="0"/>
            <a:t>電腦</a:t>
          </a:r>
          <a:endParaRPr lang="en-US" sz="2100" kern="1200" dirty="0"/>
        </a:p>
      </dsp:txBody>
      <dsp:txXfrm>
        <a:off x="4144123" y="2738323"/>
        <a:ext cx="1386766" cy="100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4198-2B38-4382-B6A6-C784B315722B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2A36-BAF4-499B-A3DC-18D3524E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A0B3A-30D0-407D-B109-468DB66410E2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5747-3C49-454B-BEBF-6AF8A94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8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wolfgang.chi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...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bV5dGvJWy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g.udn.com/mag/life/storypage.jsp?f_ART_ID=4567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nspire.twgg.org/internet/trends/item/74-comparison-of-five-kinds-of-standard-open-source-license-bsd-apache-gpl-lgpl-mi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w.com/ngc.php" TargetMode="External"/><Relationship Id="rId2" Type="http://schemas.openxmlformats.org/officeDocument/2006/relationships/hyperlink" Target="http://www.ncg.com.tw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個人數位防身術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錢達智 </a:t>
            </a:r>
            <a:r>
              <a:rPr lang="en-US" altLang="zh-TW" dirty="0" smtClean="0"/>
              <a:t>wolfgang.chien@gmail.com</a:t>
            </a:r>
            <a:endParaRPr lang="en-US" altLang="zh-TW" dirty="0" smtClean="0">
              <a:hlinkClick r:id="rId2"/>
            </a:endParaRPr>
          </a:p>
          <a:p>
            <a:r>
              <a:rPr lang="en-US" dirty="0" smtClean="0"/>
              <a:t>MCT / MCSD / MCDBA / MCITP / MCPD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5436285"/>
            <a:ext cx="97155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466472"/>
            <a:ext cx="66294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TW" altLang="en-US" dirty="0"/>
              <a:t>本投影片簡報內容按 </a:t>
            </a:r>
            <a:r>
              <a:rPr lang="en-US" altLang="zh-TW" dirty="0" smtClean="0"/>
              <a:t>MIT</a:t>
            </a:r>
            <a:r>
              <a:rPr lang="en-US" altLang="zh-TW" dirty="0" smtClean="0"/>
              <a:t> </a:t>
            </a:r>
            <a:r>
              <a:rPr lang="zh-TW" altLang="en-US" dirty="0"/>
              <a:t>授權。所提及或者引用的公司名稱、產品名稱以及所引用的文字、商標</a:t>
            </a:r>
            <a:r>
              <a:rPr lang="zh-TW" altLang="en-US" dirty="0" smtClean="0"/>
              <a:t>、影片</a:t>
            </a:r>
            <a:r>
              <a:rPr lang="zh-TW" altLang="en-US" dirty="0"/>
              <a:t>、產品相片或者網站頁面，均為其所屬公司所擁有。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其他的密碼設定技巧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以中文輸入</a:t>
            </a:r>
            <a:r>
              <a:rPr lang="zh-TW" altLang="en-US" dirty="0" smtClean="0"/>
              <a:t>法的英文按</a:t>
            </a:r>
            <a:r>
              <a:rPr lang="zh-TW" altLang="en-US" dirty="0"/>
              <a:t>鍵來當成密</a:t>
            </a:r>
            <a:r>
              <a:rPr lang="zh-TW" altLang="en-US" dirty="0" smtClean="0"/>
              <a:t>碼，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資訊工業策進會，密碼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iymthyo</a:t>
            </a:r>
            <a:r>
              <a:rPr lang="en-US" altLang="zh-TW" dirty="0" smtClean="0"/>
              <a:t> (</a:t>
            </a:r>
            <a:r>
              <a:rPr lang="zh-TW" altLang="en-US" dirty="0" smtClean="0"/>
              <a:t>倉頡首碼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凱薩密碼法</a:t>
            </a:r>
            <a:r>
              <a:rPr lang="zh-TW" altLang="en-US" dirty="0"/>
              <a:t>：</a:t>
            </a:r>
            <a:r>
              <a:rPr lang="zh-TW" altLang="en-US" dirty="0" smtClean="0"/>
              <a:t>將</a:t>
            </a:r>
            <a:r>
              <a:rPr lang="zh-TW" altLang="en-US" dirty="0"/>
              <a:t>英文字母位移數</a:t>
            </a:r>
            <a:r>
              <a:rPr lang="zh-TW" altLang="en-US" dirty="0" smtClean="0"/>
              <a:t>個位置，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例如：</a:t>
            </a:r>
            <a:r>
              <a:rPr lang="en-US" altLang="zh-TW" dirty="0" smtClean="0"/>
              <a:t>password</a:t>
            </a:r>
            <a:r>
              <a:rPr lang="zh-TW" altLang="en-US" dirty="0" smtClean="0"/>
              <a:t>往</a:t>
            </a:r>
            <a:r>
              <a:rPr lang="zh-TW" altLang="en-US" dirty="0"/>
              <a:t>前位移</a:t>
            </a:r>
            <a:r>
              <a:rPr lang="en-US" altLang="zh-TW" dirty="0"/>
              <a:t>1</a:t>
            </a:r>
            <a:r>
              <a:rPr lang="zh-TW" altLang="en-US" dirty="0"/>
              <a:t>個字</a:t>
            </a:r>
            <a:r>
              <a:rPr lang="zh-TW" altLang="en-US" dirty="0" smtClean="0"/>
              <a:t>母，變成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ozrrvnqc</a:t>
            </a:r>
            <a:endParaRPr lang="en-US" altLang="zh-TW" dirty="0" smtClean="0"/>
          </a:p>
          <a:p>
            <a:r>
              <a:rPr lang="zh-TW" altLang="en-US" dirty="0"/>
              <a:t>以英</a:t>
            </a:r>
            <a:r>
              <a:rPr lang="zh-TW" altLang="en-US" dirty="0" smtClean="0"/>
              <a:t>文歌詞</a:t>
            </a:r>
            <a:r>
              <a:rPr lang="zh-TW" altLang="en-US" dirty="0"/>
              <a:t>或</a:t>
            </a:r>
            <a:r>
              <a:rPr lang="zh-TW" altLang="en-US" dirty="0" smtClean="0"/>
              <a:t>諺語各個單字的字首當成</a:t>
            </a:r>
            <a:r>
              <a:rPr lang="zh-TW" altLang="en-US" dirty="0"/>
              <a:t>密</a:t>
            </a:r>
            <a:r>
              <a:rPr lang="zh-TW" altLang="en-US" dirty="0" smtClean="0"/>
              <a:t>碼，例如：</a:t>
            </a:r>
            <a:r>
              <a:rPr lang="en-US" altLang="zh-TW" dirty="0"/>
              <a:t> Nothing is impossible for a willing </a:t>
            </a:r>
            <a:r>
              <a:rPr lang="en-US" altLang="zh-TW" dirty="0" smtClean="0"/>
              <a:t>heart</a:t>
            </a:r>
            <a:r>
              <a:rPr lang="zh-TW" altLang="en-US" dirty="0" smtClean="0"/>
              <a:t>，密碼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Niifawh</a:t>
            </a:r>
            <a:endParaRPr lang="en-US" altLang="zh-TW" dirty="0" smtClean="0"/>
          </a:p>
          <a:p>
            <a:r>
              <a:rPr lang="zh-TW" altLang="en-US" dirty="0" smtClean="0"/>
              <a:t>使用密碼管理程式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瀏覽器的安全設定與使用建議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安裝最新版本並且開啟自動更新功能</a:t>
            </a:r>
            <a:endParaRPr lang="en-US" altLang="zh-TW" dirty="0" smtClean="0"/>
          </a:p>
          <a:p>
            <a:r>
              <a:rPr lang="zh-TW" altLang="en-US" dirty="0" smtClean="0"/>
              <a:t>採用預設安全設定</a:t>
            </a:r>
            <a:endParaRPr lang="en-US" altLang="zh-TW" dirty="0" smtClean="0"/>
          </a:p>
          <a:p>
            <a:r>
              <a:rPr lang="zh-TW" altLang="en-US" dirty="0"/>
              <a:t>不安裝不必要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Plug-in</a:t>
            </a:r>
            <a:r>
              <a:rPr lang="zh-TW" altLang="en-US" dirty="0" smtClean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ActiveX </a:t>
            </a:r>
            <a:r>
              <a:rPr lang="zh-TW" altLang="en-US" dirty="0"/>
              <a:t>元件</a:t>
            </a:r>
            <a:endParaRPr lang="en-US" altLang="zh-TW" dirty="0"/>
          </a:p>
          <a:p>
            <a:r>
              <a:rPr lang="zh-TW" altLang="en-US" dirty="0" smtClean="0"/>
              <a:t>涉及金錢的交易，採用  </a:t>
            </a:r>
            <a:r>
              <a:rPr lang="en-US" altLang="zh-TW" dirty="0" smtClean="0">
                <a:solidFill>
                  <a:srgbClr val="00B050"/>
                </a:solidFill>
              </a:rPr>
              <a:t>https:// </a:t>
            </a:r>
            <a:r>
              <a:rPr lang="zh-TW" altLang="en-US" dirty="0" smtClean="0"/>
              <a:t>加密傳送</a:t>
            </a:r>
            <a:endParaRPr lang="en-US" altLang="zh-TW" dirty="0"/>
          </a:p>
          <a:p>
            <a:r>
              <a:rPr lang="zh-TW" altLang="en-US" dirty="0"/>
              <a:t>以虛擬機器或沙箱連結「容易遭惹麻煩」的網</a:t>
            </a:r>
            <a:r>
              <a:rPr lang="zh-TW" altLang="en-US" dirty="0" smtClean="0"/>
              <a:t>站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不使用網站的「自動登入」功能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登出之後，再使用其他網站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dirty="0" smtClean="0"/>
              <a:t>將常用與重要的網址加入我的最愛（書籤）</a:t>
            </a:r>
            <a:endParaRPr lang="en-US" altLang="zh-TW" dirty="0" smtClean="0"/>
          </a:p>
          <a:p>
            <a:r>
              <a:rPr lang="zh-TW" altLang="en-US" dirty="0" smtClean="0"/>
              <a:t>永遠顯示連結網址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5706070"/>
            <a:ext cx="78486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TW" altLang="en-US" dirty="0" smtClean="0"/>
              <a:t>參考資料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</a:p>
          <a:p>
            <a:r>
              <a:rPr lang="en-US" dirty="0"/>
              <a:t>Official website of the Department of Homeland Security</a:t>
            </a:r>
          </a:p>
          <a:p>
            <a:r>
              <a:rPr lang="en-US" dirty="0"/>
              <a:t>http://www.us-cert.gov/publications/securing-your-web-browser</a:t>
            </a:r>
          </a:p>
        </p:txBody>
      </p:sp>
    </p:spTree>
    <p:extLst>
      <p:ext uri="{BB962C8B-B14F-4D97-AF65-F5344CB8AC3E}">
        <p14:creationId xmlns:p14="http://schemas.microsoft.com/office/powerpoint/2010/main" val="2226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</a:t>
            </a:r>
            <a:r>
              <a:rPr lang="zh-TW" altLang="en-US" dirty="0" smtClean="0"/>
              <a:t>求</a:t>
            </a:r>
            <a:r>
              <a:rPr lang="en-US" altLang="zh-TW" dirty="0" smtClean="0"/>
              <a:t>(CSRF) </a:t>
            </a:r>
            <a:r>
              <a:rPr lang="zh-TW" altLang="en-US" dirty="0" smtClean="0"/>
              <a:t>示範（一）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78744"/>
            <a:ext cx="8001000" cy="759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很久以前，岳不群在 </a:t>
            </a:r>
            <a:r>
              <a:rPr lang="en-US" altLang="zh-TW" dirty="0" smtClean="0"/>
              <a:t>mobile10 </a:t>
            </a:r>
            <a:r>
              <a:rPr lang="zh-TW" altLang="en-US" dirty="0" smtClean="0"/>
              <a:t>網站留下了一篇文章</a:t>
            </a:r>
            <a:r>
              <a:rPr lang="en-US" altLang="zh-TW" dirty="0" smtClean="0"/>
              <a:t>…</a:t>
            </a:r>
            <a:r>
              <a:rPr lang="zh-TW" altLang="en-US" dirty="0" smtClean="0"/>
              <a:t>「</a:t>
            </a:r>
            <a:r>
              <a:rPr lang="en-US" altLang="zh-TW" dirty="0"/>
              <a:t>1234</a:t>
            </a:r>
            <a:r>
              <a:rPr lang="zh-TW" altLang="en-US" dirty="0"/>
              <a:t>」</a:t>
            </a:r>
            <a:r>
              <a:rPr lang="zh-TW" altLang="en-US" dirty="0" smtClean="0"/>
              <a:t>是他的</a:t>
            </a:r>
            <a:r>
              <a:rPr lang="zh-TW" altLang="en-US" dirty="0"/>
              <a:t>帳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151" y="2667000"/>
            <a:ext cx="273264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sz="2000" dirty="0" smtClean="0"/>
              <a:t>An Article, an Image,</a:t>
            </a:r>
          </a:p>
          <a:p>
            <a:r>
              <a:rPr lang="en-US" dirty="0" smtClean="0"/>
              <a:t>   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2"/>
              </a:rPr>
              <a:t>http://...</a:t>
            </a:r>
            <a:r>
              <a:rPr lang="en-US" sz="2000" dirty="0" smtClean="0"/>
              <a:t>&gt;</a:t>
            </a:r>
          </a:p>
          <a:p>
            <a:endParaRPr lang="en-US" dirty="0" smtClean="0"/>
          </a:p>
          <a:p>
            <a:r>
              <a:rPr lang="en-US" sz="2000" dirty="0" smtClean="0"/>
              <a:t>An accident…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305300"/>
            <a:ext cx="3048000" cy="6477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594295" y="4038601"/>
            <a:ext cx="5016305" cy="914399"/>
          </a:xfrm>
          <a:prstGeom prst="wedgeRectCallout">
            <a:avLst>
              <a:gd name="adj1" fmla="val -55451"/>
              <a:gd name="adj2" fmla="val 97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http://OnLineGamess.com/transfer.aspx?</a:t>
            </a:r>
            <a:br>
              <a:rPr lang="en-US" sz="2000" dirty="0" smtClean="0"/>
            </a:br>
            <a:r>
              <a:rPr lang="en-US" sz="2000" dirty="0" smtClean="0"/>
              <a:t>amount=1000&amp;toWho=1234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11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跨站假要求</a:t>
            </a:r>
            <a:r>
              <a:rPr lang="en-US" altLang="zh-TW" dirty="0"/>
              <a:t>(CSRF) </a:t>
            </a:r>
            <a:r>
              <a:rPr lang="zh-TW" altLang="en-US" dirty="0"/>
              <a:t>示範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78744"/>
            <a:ext cx="8001000" cy="759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OnLineGame.com </a:t>
            </a:r>
            <a:r>
              <a:rPr lang="zh-TW" altLang="en-US" dirty="0" smtClean="0"/>
              <a:t>有支 </a:t>
            </a:r>
            <a:r>
              <a:rPr lang="en-US" altLang="zh-TW" dirty="0" smtClean="0"/>
              <a:t>transfer.aspx </a:t>
            </a:r>
            <a:r>
              <a:rPr lang="zh-TW" altLang="en-US" dirty="0" smtClean="0"/>
              <a:t>的轉帳程式，程式寫法如</a:t>
            </a:r>
            <a:r>
              <a:rPr lang="zh-TW" altLang="en-US" dirty="0"/>
              <a:t>下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（驚）程式</a:t>
            </a:r>
            <a:r>
              <a:rPr lang="en-US" altLang="zh-TW" dirty="0" smtClean="0"/>
              <a:t>! …..</a:t>
            </a:r>
            <a:r>
              <a:rPr lang="zh-TW" altLang="en-US" dirty="0" smtClean="0"/>
              <a:t>不要管程式了，總之，轉帳程式會查驗是否已通過身份驗證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151" y="2667000"/>
            <a:ext cx="7990449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</a:t>
            </a:r>
            <a:r>
              <a:rPr lang="en-US" dirty="0" smtClean="0"/>
              <a:t>)   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HttpCookie</a:t>
            </a:r>
            <a:r>
              <a:rPr lang="en-US" dirty="0"/>
              <a:t> c = </a:t>
            </a:r>
            <a:r>
              <a:rPr lang="en-US" dirty="0" err="1"/>
              <a:t>Request.Cookies</a:t>
            </a:r>
            <a:r>
              <a:rPr lang="en-US" dirty="0"/>
              <a:t>["</a:t>
            </a:r>
            <a:r>
              <a:rPr lang="en-US" dirty="0" err="1"/>
              <a:t>userName</a:t>
            </a:r>
            <a:r>
              <a:rPr lang="en-US" dirty="0"/>
              <a:t>"];</a:t>
            </a:r>
          </a:p>
          <a:p>
            <a:r>
              <a:rPr lang="en-US" dirty="0"/>
              <a:t>        if (c == null</a:t>
            </a:r>
            <a:r>
              <a:rPr lang="en-US" dirty="0" smtClean="0"/>
              <a:t>)   {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如果沒有 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，使用者尚未登入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            </a:t>
            </a:r>
            <a:r>
              <a:rPr lang="en-US" dirty="0" err="1"/>
              <a:t>Response.Redirect</a:t>
            </a:r>
            <a:r>
              <a:rPr lang="en-US" dirty="0" smtClean="0"/>
              <a:t>(“Login.aspx”);  // </a:t>
            </a:r>
            <a:r>
              <a:rPr lang="zh-TW" altLang="en-US" dirty="0" smtClean="0"/>
              <a:t>不提供服務，使用者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轉到登入頁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string </a:t>
            </a:r>
            <a:r>
              <a:rPr lang="en-US" dirty="0" err="1" smtClean="0"/>
              <a:t>sTo</a:t>
            </a:r>
            <a:r>
              <a:rPr lang="en-US" dirty="0" smtClean="0"/>
              <a:t> = </a:t>
            </a:r>
            <a:r>
              <a:rPr lang="en-US" dirty="0" err="1" smtClean="0"/>
              <a:t>GetParam</a:t>
            </a:r>
            <a:r>
              <a:rPr lang="en-US" dirty="0" smtClean="0"/>
              <a:t>(“</a:t>
            </a:r>
            <a:r>
              <a:rPr lang="en-US" dirty="0" err="1" smtClean="0"/>
              <a:t>toWho</a:t>
            </a:r>
            <a:r>
              <a:rPr lang="en-US" dirty="0" smtClean="0"/>
              <a:t>”);  // </a:t>
            </a:r>
            <a:r>
              <a:rPr lang="zh-TW" altLang="en-US" dirty="0" smtClean="0"/>
              <a:t>轉入帳號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/>
              <a:t>decimal </a:t>
            </a:r>
            <a:r>
              <a:rPr lang="en-US" dirty="0" err="1"/>
              <a:t>fMoney</a:t>
            </a:r>
            <a:r>
              <a:rPr lang="en-US" dirty="0"/>
              <a:t> = </a:t>
            </a:r>
            <a:r>
              <a:rPr lang="en-US" dirty="0" err="1"/>
              <a:t>Convert.ToDecimal</a:t>
            </a:r>
            <a:r>
              <a:rPr lang="en-US" dirty="0"/>
              <a:t>(</a:t>
            </a:r>
            <a:r>
              <a:rPr lang="en-US" dirty="0" err="1"/>
              <a:t>GetParam</a:t>
            </a:r>
            <a:r>
              <a:rPr lang="en-US" dirty="0" smtClean="0"/>
              <a:t>(“amount”));</a:t>
            </a:r>
            <a:r>
              <a:rPr lang="zh-TW" altLang="en-US" dirty="0" smtClean="0"/>
              <a:t> </a:t>
            </a:r>
            <a:r>
              <a:rPr lang="en-US" altLang="zh-TW" dirty="0" smtClean="0"/>
              <a:t>// </a:t>
            </a:r>
            <a:r>
              <a:rPr lang="zh-TW" altLang="en-US" dirty="0" smtClean="0"/>
              <a:t>轉帳金額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transferMoney</a:t>
            </a:r>
            <a:r>
              <a:rPr lang="en-US" dirty="0"/>
              <a:t>(</a:t>
            </a:r>
            <a:r>
              <a:rPr lang="en-US" dirty="0" err="1"/>
              <a:t>sFrom</a:t>
            </a:r>
            <a:r>
              <a:rPr lang="en-US" dirty="0"/>
              <a:t>, </a:t>
            </a:r>
            <a:r>
              <a:rPr lang="en-US" dirty="0" err="1"/>
              <a:t>sTo</a:t>
            </a:r>
            <a:r>
              <a:rPr lang="en-US" dirty="0"/>
              <a:t>, </a:t>
            </a:r>
            <a:r>
              <a:rPr lang="en-US" dirty="0" err="1"/>
              <a:t>fMoney</a:t>
            </a:r>
            <a:r>
              <a:rPr lang="en-US" dirty="0" smtClean="0"/>
              <a:t>); // </a:t>
            </a:r>
            <a:r>
              <a:rPr lang="zh-TW" altLang="en-US" dirty="0" smtClean="0"/>
              <a:t>執行轉帳程序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5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69172" y="5485822"/>
            <a:ext cx="800524" cy="8464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岳不群</a:t>
            </a:r>
            <a:r>
              <a:rPr lang="en-US" sz="1600" dirty="0" smtClean="0"/>
              <a:t>HTML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491884" y="4539576"/>
            <a:ext cx="4347316" cy="2212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676719" y="1884458"/>
            <a:ext cx="2492715" cy="2297398"/>
            <a:chOff x="2712" y="2852"/>
            <a:chExt cx="778" cy="801"/>
          </a:xfrm>
        </p:grpSpPr>
        <p:pic>
          <p:nvPicPr>
            <p:cNvPr id="9" name="Picture 77" descr="Computer_DesktopComputerSansKeyboard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2852"/>
              <a:ext cx="594" cy="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ECECE"/>
                    </a:outerShdw>
                  </a:effectLst>
                </a14:hiddenEffects>
              </a:ext>
            </a:extLst>
          </p:spPr>
        </p:pic>
        <p:sp>
          <p:nvSpPr>
            <p:cNvPr id="10" name="Text Box 78"/>
            <p:cNvSpPr txBox="1">
              <a:spLocks noChangeArrowheads="1"/>
            </p:cNvSpPr>
            <p:nvPr/>
          </p:nvSpPr>
          <p:spPr bwMode="auto">
            <a:xfrm>
              <a:off x="2712" y="3513"/>
              <a:ext cx="29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TW" altLang="en-US" sz="2000" dirty="0" smtClean="0"/>
                <a:t>令狐沖</a:t>
              </a:r>
              <a:endParaRPr lang="en-US" alt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跨站假要求</a:t>
            </a:r>
            <a:r>
              <a:rPr lang="en-US" altLang="zh-TW" dirty="0"/>
              <a:t>(CSRF) </a:t>
            </a:r>
            <a:r>
              <a:rPr lang="zh-TW" altLang="en-US" dirty="0"/>
              <a:t>示範</a:t>
            </a:r>
            <a:r>
              <a:rPr lang="zh-TW" altLang="en-US" dirty="0" smtClean="0"/>
              <a:t>（三）</a:t>
            </a:r>
            <a:endParaRPr lang="en-US" dirty="0"/>
          </a:p>
        </p:txBody>
      </p:sp>
      <p:pic>
        <p:nvPicPr>
          <p:cNvPr id="3" name="Picture 51" descr="User_UserHalfD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7360"/>
            <a:ext cx="896238" cy="14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2800540" y="2730452"/>
            <a:ext cx="1162752" cy="1049861"/>
            <a:chOff x="4136" y="1546"/>
            <a:chExt cx="437" cy="374"/>
          </a:xfrm>
        </p:grpSpPr>
        <p:pic>
          <p:nvPicPr>
            <p:cNvPr id="6" name="Picture 102" descr="Token0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1546"/>
              <a:ext cx="377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4143" y="1659"/>
              <a:ext cx="430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1200" dirty="0" err="1" smtClean="0"/>
                <a:t>UserName</a:t>
              </a:r>
              <a:endParaRPr lang="en-US" altLang="en-US" sz="12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491884" y="1676400"/>
            <a:ext cx="4347316" cy="2819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4495800" y="1676400"/>
            <a:ext cx="2054225" cy="3764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OnLineGamess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網站</a:t>
            </a:r>
            <a:endParaRPr kumimoji="0" lang="en-US" altLang="zh-TW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9" name="Picture 20" descr="Server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164666"/>
            <a:ext cx="1223964" cy="14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22"/>
          <p:cNvSpPr>
            <a:spLocks/>
          </p:cNvSpPr>
          <p:nvPr/>
        </p:nvSpPr>
        <p:spPr bwMode="auto">
          <a:xfrm rot="1125027" flipH="1" flipV="1">
            <a:off x="1243700" y="4638309"/>
            <a:ext cx="3113677" cy="1657665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utoShape 46"/>
          <p:cNvSpPr>
            <a:spLocks noChangeArrowheads="1"/>
          </p:cNvSpPr>
          <p:nvPr/>
        </p:nvSpPr>
        <p:spPr bwMode="auto">
          <a:xfrm>
            <a:off x="4495799" y="4576524"/>
            <a:ext cx="2054225" cy="3764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kumimoji="0" lang="en-US" altLang="zh-TW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Mobil10</a:t>
            </a:r>
            <a:r>
              <a:rPr kumimoji="0"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網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站</a:t>
            </a:r>
            <a:endParaRPr kumimoji="0" lang="en-US" altLang="zh-TW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69434" y="211525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4724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20532" y="373816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3683987" y="2133801"/>
            <a:ext cx="2564413" cy="37647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anchor="ctr">
            <a:spAutoFit/>
          </a:bodyPr>
          <a:lstStyle/>
          <a:p>
            <a:pPr eaLnBrk="0" hangingPunct="0"/>
            <a:r>
              <a:rPr lang="zh-TW" altLang="en-US" dirty="0" smtClean="0">
                <a:latin typeface="Arial Narrow" pitchFamily="34" charset="0"/>
              </a:rPr>
              <a:t>登入成功</a:t>
            </a:r>
            <a:r>
              <a:rPr lang="en-US" altLang="zh-TW" dirty="0" smtClean="0">
                <a:latin typeface="Arial Narrow" pitchFamily="34" charset="0"/>
              </a:rPr>
              <a:t>, </a:t>
            </a:r>
            <a:r>
              <a:rPr lang="zh-TW" altLang="en-US" dirty="0" smtClean="0">
                <a:latin typeface="Arial Narrow" pitchFamily="34" charset="0"/>
              </a:rPr>
              <a:t>註記</a:t>
            </a:r>
            <a:r>
              <a:rPr lang="en-US" altLang="zh-TW" dirty="0" smtClean="0">
                <a:latin typeface="Arial Narrow" pitchFamily="34" charset="0"/>
              </a:rPr>
              <a:t> Cookie</a:t>
            </a:r>
            <a:endParaRPr kumimoji="0" lang="en-US" altLang="zh-TW" dirty="0">
              <a:latin typeface="Arial Narrow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82999" y="2586438"/>
            <a:ext cx="3075201" cy="822325"/>
            <a:chOff x="5322890" y="2499966"/>
            <a:chExt cx="3292475" cy="966787"/>
          </a:xfrm>
        </p:grpSpPr>
        <p:sp>
          <p:nvSpPr>
            <p:cNvPr id="33" name="AutoShape 70"/>
            <p:cNvSpPr>
              <a:spLocks noChangeArrowheads="1"/>
            </p:cNvSpPr>
            <p:nvPr/>
          </p:nvSpPr>
          <p:spPr bwMode="auto">
            <a:xfrm>
              <a:off x="5322890" y="2499966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6405563" y="2676972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dirty="0" smtClean="0">
                  <a:ea typeface="新細明體" pitchFamily="18" charset="-120"/>
                </a:rPr>
                <a:t>Login.aspx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35" name="Picture 71" descr="Maintai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04" y="2676972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33"/>
          <p:cNvSpPr>
            <a:spLocks/>
          </p:cNvSpPr>
          <p:nvPr/>
        </p:nvSpPr>
        <p:spPr bwMode="auto">
          <a:xfrm rot="474748" flipH="1">
            <a:off x="3004618" y="2617190"/>
            <a:ext cx="2736850" cy="482600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3822895" y="5867400"/>
            <a:ext cx="5016305" cy="914399"/>
          </a:xfrm>
          <a:prstGeom prst="wedgeRectCallout">
            <a:avLst>
              <a:gd name="adj1" fmla="val -56573"/>
              <a:gd name="adj2" fmla="val -27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OnLineGamess.com/transfer.aspx?</a:t>
            </a:r>
            <a:br>
              <a:rPr lang="en-US" sz="2200" dirty="0" smtClean="0"/>
            </a:br>
            <a:r>
              <a:rPr lang="en-US" sz="2200" dirty="0" smtClean="0"/>
              <a:t>amount=1000&amp;toWho=1234</a:t>
            </a:r>
            <a:endParaRPr lang="en-US" sz="2200" dirty="0"/>
          </a:p>
        </p:txBody>
      </p:sp>
      <p:pic>
        <p:nvPicPr>
          <p:cNvPr id="26" name="Picture 20" descr="Server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6" y="4656416"/>
            <a:ext cx="1223964" cy="14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5368001" y="3444875"/>
            <a:ext cx="3090199" cy="822325"/>
            <a:chOff x="5322890" y="2499966"/>
            <a:chExt cx="3292475" cy="966787"/>
          </a:xfrm>
        </p:grpSpPr>
        <p:sp>
          <p:nvSpPr>
            <p:cNvPr id="43" name="AutoShape 70"/>
            <p:cNvSpPr>
              <a:spLocks noChangeArrowheads="1"/>
            </p:cNvSpPr>
            <p:nvPr/>
          </p:nvSpPr>
          <p:spPr bwMode="auto">
            <a:xfrm>
              <a:off x="5322890" y="2499966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6405563" y="2676972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zh-TW" altLang="en-US" sz="1600" dirty="0" smtClean="0">
                  <a:latin typeface="微軟正黑體" panose="020B0604030504040204" pitchFamily="34" charset="-120"/>
                </a:rPr>
                <a:t>轉帳</a:t>
              </a:r>
              <a:r>
                <a:rPr lang="zh-TW" altLang="en-US" dirty="0" smtClean="0">
                  <a:ea typeface="新細明體" pitchFamily="18" charset="-120"/>
                </a:rPr>
                <a:t> </a:t>
              </a:r>
              <a:r>
                <a:rPr lang="en-US" altLang="zh-TW" dirty="0" smtClean="0">
                  <a:ea typeface="新細明體" pitchFamily="18" charset="-120"/>
                </a:rPr>
                <a:t>Transfer.aspx</a:t>
              </a:r>
              <a:endParaRPr lang="en-US" altLang="zh-TW" dirty="0">
                <a:ea typeface="新細明體" pitchFamily="18" charset="-120"/>
              </a:endParaRPr>
            </a:p>
          </p:txBody>
        </p:sp>
        <p:pic>
          <p:nvPicPr>
            <p:cNvPr id="45" name="Picture 71" descr="Maintai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604" y="2676972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Freeform 33"/>
          <p:cNvSpPr>
            <a:spLocks/>
          </p:cNvSpPr>
          <p:nvPr/>
        </p:nvSpPr>
        <p:spPr bwMode="auto">
          <a:xfrm rot="474748" flipV="1">
            <a:off x="2368736" y="3777144"/>
            <a:ext cx="3407295" cy="602562"/>
          </a:xfrm>
          <a:custGeom>
            <a:avLst/>
            <a:gdLst>
              <a:gd name="T0" fmla="*/ 1544 w 1631"/>
              <a:gd name="T1" fmla="*/ 358 h 609"/>
              <a:gd name="T2" fmla="*/ 1531 w 1631"/>
              <a:gd name="T3" fmla="*/ 338 h 609"/>
              <a:gd name="T4" fmla="*/ 1500 w 1631"/>
              <a:gd name="T5" fmla="*/ 299 h 609"/>
              <a:gd name="T6" fmla="*/ 1466 w 1631"/>
              <a:gd name="T7" fmla="*/ 263 h 609"/>
              <a:gd name="T8" fmla="*/ 1425 w 1631"/>
              <a:gd name="T9" fmla="*/ 228 h 609"/>
              <a:gd name="T10" fmla="*/ 1382 w 1631"/>
              <a:gd name="T11" fmla="*/ 195 h 609"/>
              <a:gd name="T12" fmla="*/ 1332 w 1631"/>
              <a:gd name="T13" fmla="*/ 163 h 609"/>
              <a:gd name="T14" fmla="*/ 1280 w 1631"/>
              <a:gd name="T15" fmla="*/ 134 h 609"/>
              <a:gd name="T16" fmla="*/ 1225 w 1631"/>
              <a:gd name="T17" fmla="*/ 108 h 609"/>
              <a:gd name="T18" fmla="*/ 1164 w 1631"/>
              <a:gd name="T19" fmla="*/ 85 h 609"/>
              <a:gd name="T20" fmla="*/ 1102 w 1631"/>
              <a:gd name="T21" fmla="*/ 63 h 609"/>
              <a:gd name="T22" fmla="*/ 1037 w 1631"/>
              <a:gd name="T23" fmla="*/ 44 h 609"/>
              <a:gd name="T24" fmla="*/ 967 w 1631"/>
              <a:gd name="T25" fmla="*/ 29 h 609"/>
              <a:gd name="T26" fmla="*/ 896 w 1631"/>
              <a:gd name="T27" fmla="*/ 18 h 609"/>
              <a:gd name="T28" fmla="*/ 824 w 1631"/>
              <a:gd name="T29" fmla="*/ 8 h 609"/>
              <a:gd name="T30" fmla="*/ 767 w 1631"/>
              <a:gd name="T31" fmla="*/ 3 h 609"/>
              <a:gd name="T32" fmla="*/ 709 w 1631"/>
              <a:gd name="T33" fmla="*/ 2 h 609"/>
              <a:gd name="T34" fmla="*/ 622 w 1631"/>
              <a:gd name="T35" fmla="*/ 2 h 609"/>
              <a:gd name="T36" fmla="*/ 573 w 1631"/>
              <a:gd name="T37" fmla="*/ 3 h 609"/>
              <a:gd name="T38" fmla="*/ 479 w 1631"/>
              <a:gd name="T39" fmla="*/ 12 h 609"/>
              <a:gd name="T40" fmla="*/ 432 w 1631"/>
              <a:gd name="T41" fmla="*/ 19 h 609"/>
              <a:gd name="T42" fmla="*/ 344 w 1631"/>
              <a:gd name="T43" fmla="*/ 35 h 609"/>
              <a:gd name="T44" fmla="*/ 258 w 1631"/>
              <a:gd name="T45" fmla="*/ 57 h 609"/>
              <a:gd name="T46" fmla="*/ 177 w 1631"/>
              <a:gd name="T47" fmla="*/ 85 h 609"/>
              <a:gd name="T48" fmla="*/ 102 w 1631"/>
              <a:gd name="T49" fmla="*/ 115 h 609"/>
              <a:gd name="T50" fmla="*/ 32 w 1631"/>
              <a:gd name="T51" fmla="*/ 150 h 609"/>
              <a:gd name="T52" fmla="*/ 31 w 1631"/>
              <a:gd name="T53" fmla="*/ 154 h 609"/>
              <a:gd name="T54" fmla="*/ 95 w 1631"/>
              <a:gd name="T55" fmla="*/ 129 h 609"/>
              <a:gd name="T56" fmla="*/ 163 w 1631"/>
              <a:gd name="T57" fmla="*/ 106 h 609"/>
              <a:gd name="T58" fmla="*/ 197 w 1631"/>
              <a:gd name="T59" fmla="*/ 96 h 609"/>
              <a:gd name="T60" fmla="*/ 270 w 1631"/>
              <a:gd name="T61" fmla="*/ 80 h 609"/>
              <a:gd name="T62" fmla="*/ 345 w 1631"/>
              <a:gd name="T63" fmla="*/ 66 h 609"/>
              <a:gd name="T64" fmla="*/ 422 w 1631"/>
              <a:gd name="T65" fmla="*/ 56 h 609"/>
              <a:gd name="T66" fmla="*/ 503 w 1631"/>
              <a:gd name="T67" fmla="*/ 50 h 609"/>
              <a:gd name="T68" fmla="*/ 584 w 1631"/>
              <a:gd name="T69" fmla="*/ 47 h 609"/>
              <a:gd name="T70" fmla="*/ 661 w 1631"/>
              <a:gd name="T71" fmla="*/ 50 h 609"/>
              <a:gd name="T72" fmla="*/ 735 w 1631"/>
              <a:gd name="T73" fmla="*/ 54 h 609"/>
              <a:gd name="T74" fmla="*/ 808 w 1631"/>
              <a:gd name="T75" fmla="*/ 63 h 609"/>
              <a:gd name="T76" fmla="*/ 879 w 1631"/>
              <a:gd name="T77" fmla="*/ 74 h 609"/>
              <a:gd name="T78" fmla="*/ 947 w 1631"/>
              <a:gd name="T79" fmla="*/ 90 h 609"/>
              <a:gd name="T80" fmla="*/ 1012 w 1631"/>
              <a:gd name="T81" fmla="*/ 108 h 609"/>
              <a:gd name="T82" fmla="*/ 1074 w 1631"/>
              <a:gd name="T83" fmla="*/ 128 h 609"/>
              <a:gd name="T84" fmla="*/ 1134 w 1631"/>
              <a:gd name="T85" fmla="*/ 153 h 609"/>
              <a:gd name="T86" fmla="*/ 1189 w 1631"/>
              <a:gd name="T87" fmla="*/ 177 h 609"/>
              <a:gd name="T88" fmla="*/ 1241 w 1631"/>
              <a:gd name="T89" fmla="*/ 206 h 609"/>
              <a:gd name="T90" fmla="*/ 1290 w 1631"/>
              <a:gd name="T91" fmla="*/ 237 h 609"/>
              <a:gd name="T92" fmla="*/ 1334 w 1631"/>
              <a:gd name="T93" fmla="*/ 269 h 609"/>
              <a:gd name="T94" fmla="*/ 1374 w 1631"/>
              <a:gd name="T95" fmla="*/ 303 h 609"/>
              <a:gd name="T96" fmla="*/ 1409 w 1631"/>
              <a:gd name="T97" fmla="*/ 340 h 609"/>
              <a:gd name="T98" fmla="*/ 1440 w 1631"/>
              <a:gd name="T99" fmla="*/ 379 h 609"/>
              <a:gd name="T100" fmla="*/ 1466 w 1631"/>
              <a:gd name="T101" fmla="*/ 418 h 609"/>
              <a:gd name="T102" fmla="*/ 1409 w 1631"/>
              <a:gd name="T103" fmla="*/ 427 h 609"/>
              <a:gd name="T104" fmla="*/ 1599 w 1631"/>
              <a:gd name="T105" fmla="*/ 3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調查電腦程式的身家與風評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/>
          <a:lstStyle/>
          <a:p>
            <a:r>
              <a:rPr lang="zh-TW" altLang="en-US" dirty="0" smtClean="0"/>
              <a:t>從工作管理員，查閱目前執行中的程式清單</a:t>
            </a:r>
            <a:endParaRPr lang="en-US" altLang="zh-TW" dirty="0" smtClean="0"/>
          </a:p>
          <a:p>
            <a:r>
              <a:rPr lang="zh-TW" altLang="en-US" dirty="0" smtClean="0"/>
              <a:t>利用 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查詢程式的用途與風評</a:t>
            </a:r>
            <a:endParaRPr lang="en-US" altLang="zh-TW" dirty="0" smtClean="0"/>
          </a:p>
          <a:p>
            <a:r>
              <a:rPr lang="zh-TW" altLang="en-US" dirty="0" smtClean="0"/>
              <a:t>定期檢視工作管理員，看看有沒有多出「新朋友」</a:t>
            </a:r>
            <a:endParaRPr lang="en-US" altLang="zh-TW" dirty="0" smtClean="0"/>
          </a:p>
          <a:p>
            <a:r>
              <a:rPr lang="zh-TW" altLang="en-US" dirty="0" smtClean="0"/>
              <a:t>只從</a:t>
            </a:r>
            <a:r>
              <a:rPr lang="en-US" altLang="zh-TW" dirty="0"/>
              <a:t>Android</a:t>
            </a:r>
            <a:r>
              <a:rPr lang="zh-TW" altLang="en-US" dirty="0"/>
              <a:t>的</a:t>
            </a:r>
            <a:r>
              <a:rPr lang="en-US" altLang="zh-TW" dirty="0"/>
              <a:t>Play</a:t>
            </a:r>
            <a:r>
              <a:rPr lang="zh-TW" altLang="en-US" dirty="0"/>
              <a:t>商</a:t>
            </a:r>
            <a:r>
              <a:rPr lang="zh-TW" altLang="en-US" dirty="0" smtClean="0"/>
              <a:t>店或蘋果的軟體市集安裝</a:t>
            </a:r>
            <a:r>
              <a:rPr lang="en-US" altLang="zh-TW" dirty="0" smtClean="0"/>
              <a:t>App</a:t>
            </a:r>
          </a:p>
          <a:p>
            <a:r>
              <a:rPr lang="zh-TW" altLang="en-US" dirty="0" smtClean="0"/>
              <a:t>安裝之前，看一下軟體的下載次數與星級評等</a:t>
            </a: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26" y="2290689"/>
            <a:ext cx="4038600" cy="3314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706070"/>
            <a:ext cx="813112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Windows</a:t>
            </a:r>
            <a:r>
              <a:rPr lang="zh-TW" altLang="en-US" dirty="0" smtClean="0"/>
              <a:t>系統按下「</a:t>
            </a:r>
            <a:r>
              <a:rPr lang="en-US" altLang="zh-TW" dirty="0" smtClean="0"/>
              <a:t>Ctrl + Alt + Del</a:t>
            </a:r>
            <a:r>
              <a:rPr lang="zh-TW" altLang="en-US" dirty="0" smtClean="0"/>
              <a:t>」，選擇「工作管理員」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製作數位保險</a:t>
            </a:r>
            <a:r>
              <a:rPr lang="zh-TW" altLang="en-US" dirty="0" smtClean="0"/>
              <a:t>箱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列出一份保護清單</a:t>
            </a:r>
            <a:endParaRPr lang="en-US" altLang="zh-TW" dirty="0" smtClean="0"/>
          </a:p>
          <a:p>
            <a:r>
              <a:rPr lang="zh-TW" altLang="en-US" dirty="0" smtClean="0"/>
              <a:t>你希望這些東西免於＿＿＿＿？（遺失、被別人看到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如果是免於遺失</a:t>
            </a:r>
            <a:r>
              <a:rPr lang="zh-TW" altLang="en-US" dirty="0" smtClean="0"/>
              <a:t>，經常備份或上傳到雲端硬碟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如果是不想讓別人知道</a:t>
            </a:r>
            <a:r>
              <a:rPr lang="zh-TW" altLang="en-US" dirty="0" smtClean="0"/>
              <a:t>，將檔案壓縮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到 </a:t>
            </a:r>
            <a:r>
              <a:rPr lang="en-US" altLang="zh-TW" dirty="0" smtClean="0"/>
              <a:t>ZIP </a:t>
            </a:r>
            <a:r>
              <a:rPr lang="zh-TW" altLang="en-US" dirty="0" smtClean="0"/>
              <a:t>檔，壓縮時，務必加上長度夠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長（例如三十二個字元）的密碼。</a:t>
            </a:r>
            <a:endParaRPr lang="en-US" altLang="zh-TW" dirty="0"/>
          </a:p>
          <a:p>
            <a:r>
              <a:rPr lang="zh-TW" altLang="en-US" dirty="0" smtClean="0"/>
              <a:t>將壓縮檔複製到雲端硬碟、行動碟。</a:t>
            </a:r>
            <a:endParaRPr lang="en-US" altLang="zh-TW" dirty="0" smtClean="0"/>
          </a:p>
          <a:p>
            <a:r>
              <a:rPr lang="zh-TW" altLang="en-US" dirty="0" smtClean="0"/>
              <a:t>留一個同名的文字檔提示密碼的內容。</a:t>
            </a:r>
            <a:endParaRPr lang="en-US" altLang="zh-TW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6369050" y="3352800"/>
            <a:ext cx="1784350" cy="3050307"/>
            <a:chOff x="609600" y="3237780"/>
            <a:chExt cx="1784350" cy="3050307"/>
          </a:xfrm>
        </p:grpSpPr>
        <p:sp>
          <p:nvSpPr>
            <p:cNvPr id="25" name="Freeform 3"/>
            <p:cNvSpPr>
              <a:spLocks/>
            </p:cNvSpPr>
            <p:nvPr/>
          </p:nvSpPr>
          <p:spPr bwMode="auto">
            <a:xfrm>
              <a:off x="914400" y="3923580"/>
              <a:ext cx="538163" cy="427038"/>
            </a:xfrm>
            <a:custGeom>
              <a:avLst/>
              <a:gdLst>
                <a:gd name="T0" fmla="*/ 0 w 624"/>
                <a:gd name="T1" fmla="*/ 0 h 480"/>
                <a:gd name="T2" fmla="*/ 0 w 624"/>
                <a:gd name="T3" fmla="*/ 427038 h 480"/>
                <a:gd name="T4" fmla="*/ 538163 w 624"/>
                <a:gd name="T5" fmla="*/ 42703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lnTo>
                    <a:pt x="0" y="480"/>
                  </a:lnTo>
                  <a:lnTo>
                    <a:pt x="62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762000" y="3237780"/>
              <a:ext cx="1447800" cy="685800"/>
            </a:xfrm>
            <a:custGeom>
              <a:avLst/>
              <a:gdLst>
                <a:gd name="T0" fmla="*/ 0 w 1248"/>
                <a:gd name="T1" fmla="*/ 685800 h 996"/>
                <a:gd name="T2" fmla="*/ 0 w 1248"/>
                <a:gd name="T3" fmla="*/ 64724 h 996"/>
                <a:gd name="T4" fmla="*/ 77177 w 1248"/>
                <a:gd name="T5" fmla="*/ 0 h 996"/>
                <a:gd name="T6" fmla="*/ 456223 w 1248"/>
                <a:gd name="T7" fmla="*/ 0 h 996"/>
                <a:gd name="T8" fmla="*/ 513862 w 1248"/>
                <a:gd name="T9" fmla="*/ 64036 h 996"/>
                <a:gd name="T10" fmla="*/ 1219200 w 1248"/>
                <a:gd name="T11" fmla="*/ 64724 h 996"/>
                <a:gd name="T12" fmla="*/ 1219200 w 1248"/>
                <a:gd name="T13" fmla="*/ 685800 h 996"/>
                <a:gd name="T14" fmla="*/ 0 w 1248"/>
                <a:gd name="T15" fmla="*/ 685800 h 9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8" h="996">
                  <a:moveTo>
                    <a:pt x="0" y="996"/>
                  </a:moveTo>
                  <a:lnTo>
                    <a:pt x="0" y="94"/>
                  </a:lnTo>
                  <a:lnTo>
                    <a:pt x="79" y="0"/>
                  </a:lnTo>
                  <a:lnTo>
                    <a:pt x="467" y="0"/>
                  </a:lnTo>
                  <a:lnTo>
                    <a:pt x="526" y="93"/>
                  </a:lnTo>
                  <a:lnTo>
                    <a:pt x="1248" y="94"/>
                  </a:lnTo>
                  <a:lnTo>
                    <a:pt x="1248" y="996"/>
                  </a:lnTo>
                  <a:lnTo>
                    <a:pt x="0" y="996"/>
                  </a:lnTo>
                  <a:close/>
                </a:path>
              </a:pathLst>
            </a:cu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5791" dir="2021404" algn="ctr" rotWithShape="0">
                <a:srgbClr val="969696"/>
              </a:outerShdw>
            </a:effectLst>
          </p:spPr>
          <p:txBody>
            <a:bodyPr wrap="none" tIns="27432" bIns="27432" anchor="ctr"/>
            <a:lstStyle/>
            <a:p>
              <a:endParaRPr lang="en-US"/>
            </a:p>
          </p:txBody>
        </p:sp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 flipH="1">
              <a:off x="609600" y="3426693"/>
              <a:ext cx="1600200" cy="496887"/>
            </a:xfrm>
            <a:prstGeom prst="parallelogram">
              <a:avLst>
                <a:gd name="adj" fmla="val 30671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777777"/>
              </a:outerShdw>
            </a:effectLst>
          </p:spPr>
          <p:txBody>
            <a:bodyPr wrap="none" tIns="27432" bIns="27432" anchor="ctr"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r>
                <a:rPr lang="zh-TW" altLang="en-US" sz="1600" dirty="0" smtClean="0">
                  <a:ea typeface="新細明體" pitchFamily="18" charset="-120"/>
                </a:rPr>
                <a:t>我的文件</a:t>
              </a:r>
              <a:endParaRPr lang="en-US" altLang="zh-TW" sz="1600" dirty="0">
                <a:ea typeface="新細明體" pitchFamily="18" charset="-12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143000" y="4075980"/>
              <a:ext cx="1238250" cy="685800"/>
            </a:xfrm>
            <a:custGeom>
              <a:avLst/>
              <a:gdLst>
                <a:gd name="T0" fmla="*/ 0 w 1248"/>
                <a:gd name="T1" fmla="*/ 685800 h 996"/>
                <a:gd name="T2" fmla="*/ 0 w 1248"/>
                <a:gd name="T3" fmla="*/ 64724 h 996"/>
                <a:gd name="T4" fmla="*/ 78383 w 1248"/>
                <a:gd name="T5" fmla="*/ 0 h 996"/>
                <a:gd name="T6" fmla="*/ 463352 w 1248"/>
                <a:gd name="T7" fmla="*/ 0 h 996"/>
                <a:gd name="T8" fmla="*/ 521891 w 1248"/>
                <a:gd name="T9" fmla="*/ 64036 h 996"/>
                <a:gd name="T10" fmla="*/ 1238250 w 1248"/>
                <a:gd name="T11" fmla="*/ 64724 h 996"/>
                <a:gd name="T12" fmla="*/ 1238250 w 1248"/>
                <a:gd name="T13" fmla="*/ 685800 h 996"/>
                <a:gd name="T14" fmla="*/ 0 w 1248"/>
                <a:gd name="T15" fmla="*/ 685800 h 9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8" h="996">
                  <a:moveTo>
                    <a:pt x="0" y="996"/>
                  </a:moveTo>
                  <a:lnTo>
                    <a:pt x="0" y="94"/>
                  </a:lnTo>
                  <a:lnTo>
                    <a:pt x="79" y="0"/>
                  </a:lnTo>
                  <a:lnTo>
                    <a:pt x="467" y="0"/>
                  </a:lnTo>
                  <a:lnTo>
                    <a:pt x="526" y="93"/>
                  </a:lnTo>
                  <a:lnTo>
                    <a:pt x="1248" y="94"/>
                  </a:lnTo>
                  <a:lnTo>
                    <a:pt x="1248" y="996"/>
                  </a:lnTo>
                  <a:lnTo>
                    <a:pt x="0" y="996"/>
                  </a:lnTo>
                  <a:close/>
                </a:path>
              </a:pathLst>
            </a:cu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5791" dir="2021404" algn="ctr" rotWithShape="0">
                <a:srgbClr val="969696"/>
              </a:outerShdw>
            </a:effectLst>
          </p:spPr>
          <p:txBody>
            <a:bodyPr wrap="none" tIns="27432" bIns="27432" anchor="ctr"/>
            <a:lstStyle/>
            <a:p>
              <a:endParaRPr lang="en-US"/>
            </a:p>
          </p:txBody>
        </p:sp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 flipH="1">
              <a:off x="990600" y="4228380"/>
              <a:ext cx="1403350" cy="533400"/>
            </a:xfrm>
            <a:prstGeom prst="parallelogram">
              <a:avLst>
                <a:gd name="adj" fmla="val 29233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777777"/>
              </a:outerShdw>
            </a:effectLst>
          </p:spPr>
          <p:txBody>
            <a:bodyPr wrap="none" tIns="27432" bIns="27432" anchor="ctr"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r>
                <a:rPr lang="zh-TW" altLang="en-US" sz="1600" dirty="0" smtClean="0">
                  <a:ea typeface="新細明體" pitchFamily="18" charset="-120"/>
                </a:rPr>
                <a:t>照片</a:t>
              </a:r>
              <a:endParaRPr lang="en-US" altLang="zh-TW" sz="1600" dirty="0">
                <a:ea typeface="新細明體" pitchFamily="18" charset="-120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295400" y="4761780"/>
              <a:ext cx="536575" cy="427038"/>
            </a:xfrm>
            <a:custGeom>
              <a:avLst/>
              <a:gdLst>
                <a:gd name="T0" fmla="*/ 0 w 624"/>
                <a:gd name="T1" fmla="*/ 0 h 480"/>
                <a:gd name="T2" fmla="*/ 0 w 624"/>
                <a:gd name="T3" fmla="*/ 427038 h 480"/>
                <a:gd name="T4" fmla="*/ 536575 w 624"/>
                <a:gd name="T5" fmla="*/ 42703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lnTo>
                    <a:pt x="0" y="480"/>
                  </a:lnTo>
                  <a:lnTo>
                    <a:pt x="62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492250" y="4837980"/>
              <a:ext cx="814388" cy="677863"/>
            </a:xfrm>
            <a:custGeom>
              <a:avLst/>
              <a:gdLst>
                <a:gd name="T0" fmla="*/ 0 w 1248"/>
                <a:gd name="T1" fmla="*/ 677863 h 996"/>
                <a:gd name="T2" fmla="*/ 0 w 1248"/>
                <a:gd name="T3" fmla="*/ 63975 h 996"/>
                <a:gd name="T4" fmla="*/ 51552 w 1248"/>
                <a:gd name="T5" fmla="*/ 0 h 996"/>
                <a:gd name="T6" fmla="*/ 304743 w 1248"/>
                <a:gd name="T7" fmla="*/ 0 h 996"/>
                <a:gd name="T8" fmla="*/ 343244 w 1248"/>
                <a:gd name="T9" fmla="*/ 63294 h 996"/>
                <a:gd name="T10" fmla="*/ 814388 w 1248"/>
                <a:gd name="T11" fmla="*/ 63975 h 996"/>
                <a:gd name="T12" fmla="*/ 814388 w 1248"/>
                <a:gd name="T13" fmla="*/ 677863 h 996"/>
                <a:gd name="T14" fmla="*/ 0 w 1248"/>
                <a:gd name="T15" fmla="*/ 677863 h 9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8" h="996">
                  <a:moveTo>
                    <a:pt x="0" y="996"/>
                  </a:moveTo>
                  <a:lnTo>
                    <a:pt x="0" y="94"/>
                  </a:lnTo>
                  <a:lnTo>
                    <a:pt x="79" y="0"/>
                  </a:lnTo>
                  <a:lnTo>
                    <a:pt x="467" y="0"/>
                  </a:lnTo>
                  <a:lnTo>
                    <a:pt x="526" y="93"/>
                  </a:lnTo>
                  <a:lnTo>
                    <a:pt x="1248" y="94"/>
                  </a:lnTo>
                  <a:lnTo>
                    <a:pt x="1248" y="996"/>
                  </a:lnTo>
                  <a:lnTo>
                    <a:pt x="0" y="996"/>
                  </a:lnTo>
                  <a:close/>
                </a:path>
              </a:pathLst>
            </a:cu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5791" dir="2021404" algn="ctr" rotWithShape="0">
                <a:srgbClr val="969696"/>
              </a:outerShdw>
            </a:effectLst>
          </p:spPr>
          <p:txBody>
            <a:bodyPr wrap="none" tIns="27432" bIns="27432" anchor="ctr"/>
            <a:lstStyle/>
            <a:p>
              <a:endParaRPr lang="en-US"/>
            </a:p>
          </p:txBody>
        </p:sp>
        <p:sp>
          <p:nvSpPr>
            <p:cNvPr id="32" name="AutoShape 27"/>
            <p:cNvSpPr>
              <a:spLocks noChangeArrowheads="1"/>
            </p:cNvSpPr>
            <p:nvPr/>
          </p:nvSpPr>
          <p:spPr bwMode="auto">
            <a:xfrm flipH="1">
              <a:off x="1371600" y="4984030"/>
              <a:ext cx="935038" cy="533400"/>
            </a:xfrm>
            <a:prstGeom prst="parallelogram">
              <a:avLst>
                <a:gd name="adj" fmla="val 19478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777777"/>
              </a:outerShdw>
            </a:effectLst>
          </p:spPr>
          <p:txBody>
            <a:bodyPr wrap="none" tIns="27432" bIns="27432" anchor="ctr"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r>
                <a:rPr lang="zh-TW" altLang="en-US" sz="1600" i="1" dirty="0" smtClean="0">
                  <a:ea typeface="新細明體" pitchFamily="18" charset="-120"/>
                </a:rPr>
                <a:t>家庭</a:t>
              </a:r>
              <a:endParaRPr lang="en-US" altLang="zh-TW" sz="1600" i="1" dirty="0">
                <a:ea typeface="新細明體" pitchFamily="18" charset="-120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292225" y="5176911"/>
              <a:ext cx="536575" cy="782564"/>
            </a:xfrm>
            <a:custGeom>
              <a:avLst/>
              <a:gdLst>
                <a:gd name="T0" fmla="*/ 0 w 624"/>
                <a:gd name="T1" fmla="*/ 0 h 480"/>
                <a:gd name="T2" fmla="*/ 0 w 624"/>
                <a:gd name="T3" fmla="*/ 427038 h 480"/>
                <a:gd name="T4" fmla="*/ 536575 w 624"/>
                <a:gd name="T5" fmla="*/ 42703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lnTo>
                    <a:pt x="0" y="480"/>
                  </a:lnTo>
                  <a:lnTo>
                    <a:pt x="62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547812" y="5608637"/>
              <a:ext cx="814388" cy="677863"/>
            </a:xfrm>
            <a:custGeom>
              <a:avLst/>
              <a:gdLst>
                <a:gd name="T0" fmla="*/ 0 w 1248"/>
                <a:gd name="T1" fmla="*/ 677863 h 996"/>
                <a:gd name="T2" fmla="*/ 0 w 1248"/>
                <a:gd name="T3" fmla="*/ 63975 h 996"/>
                <a:gd name="T4" fmla="*/ 51552 w 1248"/>
                <a:gd name="T5" fmla="*/ 0 h 996"/>
                <a:gd name="T6" fmla="*/ 304743 w 1248"/>
                <a:gd name="T7" fmla="*/ 0 h 996"/>
                <a:gd name="T8" fmla="*/ 343244 w 1248"/>
                <a:gd name="T9" fmla="*/ 63294 h 996"/>
                <a:gd name="T10" fmla="*/ 814388 w 1248"/>
                <a:gd name="T11" fmla="*/ 63975 h 996"/>
                <a:gd name="T12" fmla="*/ 814388 w 1248"/>
                <a:gd name="T13" fmla="*/ 677863 h 996"/>
                <a:gd name="T14" fmla="*/ 0 w 1248"/>
                <a:gd name="T15" fmla="*/ 677863 h 9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8" h="996">
                  <a:moveTo>
                    <a:pt x="0" y="996"/>
                  </a:moveTo>
                  <a:lnTo>
                    <a:pt x="0" y="94"/>
                  </a:lnTo>
                  <a:lnTo>
                    <a:pt x="79" y="0"/>
                  </a:lnTo>
                  <a:lnTo>
                    <a:pt x="467" y="0"/>
                  </a:lnTo>
                  <a:lnTo>
                    <a:pt x="526" y="93"/>
                  </a:lnTo>
                  <a:lnTo>
                    <a:pt x="1248" y="94"/>
                  </a:lnTo>
                  <a:lnTo>
                    <a:pt x="1248" y="996"/>
                  </a:lnTo>
                  <a:lnTo>
                    <a:pt x="0" y="996"/>
                  </a:lnTo>
                  <a:close/>
                </a:path>
              </a:pathLst>
            </a:cu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5791" dir="2021404" algn="ctr" rotWithShape="0">
                <a:srgbClr val="969696"/>
              </a:outerShdw>
            </a:effectLst>
          </p:spPr>
          <p:txBody>
            <a:bodyPr wrap="none" tIns="27432" bIns="27432" anchor="ctr"/>
            <a:lstStyle/>
            <a:p>
              <a:endParaRPr lang="en-US"/>
            </a:p>
          </p:txBody>
        </p:sp>
        <p:sp>
          <p:nvSpPr>
            <p:cNvPr id="37" name="AutoShape 27"/>
            <p:cNvSpPr>
              <a:spLocks noChangeArrowheads="1"/>
            </p:cNvSpPr>
            <p:nvPr/>
          </p:nvSpPr>
          <p:spPr bwMode="auto">
            <a:xfrm flipH="1">
              <a:off x="1427162" y="5754687"/>
              <a:ext cx="935038" cy="533400"/>
            </a:xfrm>
            <a:prstGeom prst="parallelogram">
              <a:avLst>
                <a:gd name="adj" fmla="val 19478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777777"/>
              </a:outerShdw>
            </a:effectLst>
          </p:spPr>
          <p:txBody>
            <a:bodyPr wrap="none" tIns="27432" bIns="27432" anchor="ctr"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r>
                <a:rPr lang="zh-TW" altLang="en-US" sz="1600" i="1" dirty="0" smtClean="0">
                  <a:ea typeface="新細明體" pitchFamily="18" charset="-120"/>
                </a:rPr>
                <a:t>朋友</a:t>
              </a:r>
              <a:endParaRPr lang="en-US" altLang="zh-TW" sz="1600" i="1" dirty="0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行動碟、雲端硬碟安全使用規則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876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在行動碟建立一個名為 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autorun.inf</a:t>
            </a:r>
            <a:r>
              <a:rPr lang="zh-TW" altLang="en-US" dirty="0" smtClean="0"/>
              <a:t> 的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資料夾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dirty="0" smtClean="0"/>
              <a:t>行動碟回家後，一定要掃毒</a:t>
            </a:r>
            <a:endParaRPr lang="en-US" altLang="zh-TW" dirty="0" smtClean="0"/>
          </a:p>
          <a:p>
            <a:r>
              <a:rPr lang="zh-TW" altLang="en-US" dirty="0" smtClean="0"/>
              <a:t>注意帳戶密碼安全</a:t>
            </a:r>
            <a:endParaRPr lang="en-US" altLang="zh-TW" dirty="0" smtClean="0"/>
          </a:p>
          <a:p>
            <a:r>
              <a:rPr lang="zh-TW" altLang="en-US" dirty="0" smtClean="0"/>
              <a:t>如果與</a:t>
            </a:r>
            <a:r>
              <a:rPr lang="zh-TW" altLang="en-US" dirty="0"/>
              <a:t>別人共用電腦</a:t>
            </a:r>
            <a:r>
              <a:rPr lang="zh-TW" altLang="en-US" dirty="0" smtClean="0"/>
              <a:t>，請</a:t>
            </a:r>
            <a:r>
              <a:rPr lang="zh-TW" altLang="en-US" dirty="0"/>
              <a:t>務必在每次用完電腦後</a:t>
            </a:r>
            <a:r>
              <a:rPr lang="zh-TW" altLang="en-US" dirty="0">
                <a:solidFill>
                  <a:srgbClr val="FF0000"/>
                </a:solidFill>
              </a:rPr>
              <a:t>登</a:t>
            </a:r>
            <a:r>
              <a:rPr lang="zh-TW" altLang="en-US" dirty="0" smtClean="0">
                <a:solidFill>
                  <a:srgbClr val="FF0000"/>
                </a:solidFill>
              </a:rPr>
              <a:t>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勿在公用電腦</a:t>
            </a:r>
            <a:r>
              <a:rPr lang="zh-TW" altLang="en-US" dirty="0" smtClean="0"/>
              <a:t>或與</a:t>
            </a:r>
            <a:r>
              <a:rPr lang="zh-TW" altLang="en-US" dirty="0"/>
              <a:t>他人共用的電腦上安</a:t>
            </a:r>
            <a:r>
              <a:rPr lang="zh-TW" altLang="en-US" dirty="0" smtClean="0"/>
              <a:t>裝雲端硬碟的</a:t>
            </a:r>
            <a:r>
              <a:rPr lang="en-US" altLang="zh-TW" dirty="0" smtClean="0"/>
              <a:t>PC</a:t>
            </a:r>
            <a:r>
              <a:rPr lang="zh-TW" altLang="en-US" dirty="0" smtClean="0"/>
              <a:t>版程式。</a:t>
            </a:r>
            <a:endParaRPr lang="en-US" altLang="zh-TW" dirty="0" smtClean="0"/>
          </a:p>
          <a:p>
            <a:r>
              <a:rPr lang="zh-TW" altLang="en-US" dirty="0" smtClean="0"/>
              <a:t>留意共享的設定與範圍，權限採用「夠小夠用」原則。</a:t>
            </a:r>
            <a:endParaRPr lang="en-US" altLang="zh-TW" dirty="0" smtClean="0"/>
          </a:p>
          <a:p>
            <a:r>
              <a:rPr lang="zh-TW" altLang="en-US" dirty="0" smtClean="0"/>
              <a:t>上傳加密後的檔案。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7824584"/>
              </p:ext>
            </p:extLst>
          </p:nvPr>
        </p:nvGraphicFramePr>
        <p:xfrm>
          <a:off x="35814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美美的舒服的身體姿勢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20" y="1524000"/>
            <a:ext cx="6106378" cy="3734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646" y="5426410"/>
            <a:ext cx="813112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 smtClean="0"/>
          </a:p>
          <a:p>
            <a:r>
              <a:rPr lang="en-US" altLang="zh-TW" dirty="0" smtClean="0"/>
              <a:t>YouTube </a:t>
            </a:r>
            <a:r>
              <a:rPr lang="zh-TW" altLang="en-US" dirty="0" smtClean="0"/>
              <a:t>影片網址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www.youtube.com/watch?v=jbV5dGvJWyo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電腦與網路成癮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</a:t>
            </a:r>
            <a:r>
              <a:rPr lang="zh-TW" altLang="en-US" dirty="0" smtClean="0"/>
              <a:t>癮 ＝ 不</a:t>
            </a:r>
            <a:r>
              <a:rPr lang="zh-TW" altLang="en-US" dirty="0"/>
              <a:t>自覺地非常想要從事某種動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zh-TW" altLang="en-US" dirty="0" smtClean="0"/>
              <a:t>這個動作如果不影響日常生活，倒是無妨；反之，就有必要改進。例如：打電動打到凌晨兩點，</a:t>
            </a:r>
            <a:r>
              <a:rPr lang="zh-TW" altLang="en-US" dirty="0"/>
              <a:t>影</a:t>
            </a:r>
            <a:r>
              <a:rPr lang="zh-TW" altLang="en-US" dirty="0" smtClean="0"/>
              <a:t>響第二天精神。</a:t>
            </a:r>
            <a:endParaRPr lang="en-US" altLang="zh-TW" dirty="0" smtClean="0"/>
          </a:p>
          <a:p>
            <a:r>
              <a:rPr lang="zh-TW" altLang="en-US" dirty="0" smtClean="0"/>
              <a:t>改進方法：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認知到因為成癮</a:t>
            </a:r>
            <a:r>
              <a:rPr lang="zh-TW" altLang="en-US" dirty="0"/>
              <a:t>而</a:t>
            </a:r>
            <a:r>
              <a:rPr lang="zh-TW" altLang="en-US" dirty="0" smtClean="0"/>
              <a:t>衍生的問題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慢慢減少上網時間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以其他活動取代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（以前有開心農場、後來有憤怒鳥，然後還有 </a:t>
            </a:r>
            <a:r>
              <a:rPr lang="en-US" altLang="zh-TW" dirty="0" smtClean="0"/>
              <a:t>Candy Crush</a:t>
            </a:r>
            <a:r>
              <a:rPr lang="zh-TW" altLang="en-US" dirty="0" smtClean="0"/>
              <a:t>，沒有一套遊戲是停不來的，</a:t>
            </a:r>
            <a:r>
              <a:rPr lang="zh-TW" altLang="en-US" dirty="0"/>
              <a:t>肯</a:t>
            </a:r>
            <a:r>
              <a:rPr lang="zh-TW" altLang="en-US" dirty="0" smtClean="0"/>
              <a:t>定有東西可以取代。）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618" y="5276671"/>
            <a:ext cx="751918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zh-TW" altLang="en-US" dirty="0" smtClean="0"/>
              <a:t>資料來</a:t>
            </a:r>
            <a:r>
              <a:rPr lang="zh-TW" altLang="en-US" dirty="0"/>
              <a:t>源：玩「糖果」欲罷不能？ 小心網路成癮症</a:t>
            </a:r>
            <a:endParaRPr lang="en-US" altLang="zh-TW" dirty="0" smtClean="0"/>
          </a:p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mag.udn.com/mag/life/storypage.jsp?f_ART_ID=456761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課程大綱（一）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018491"/>
              </p:ext>
            </p:extLst>
          </p:nvPr>
        </p:nvGraphicFramePr>
        <p:xfrm>
          <a:off x="1246163" y="16002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68215" y="1752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1732" y="232820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2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2283" y="290966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3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349113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4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732" y="408666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5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5249" y="466226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6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2578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7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317" y="5867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8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智慧財產的創作與引用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各種授權的簡易說明</a:t>
            </a:r>
            <a:endParaRPr lang="en-US" altLang="zh-TW" dirty="0" smtClean="0"/>
          </a:p>
          <a:p>
            <a:pPr lvl="1"/>
            <a:r>
              <a:rPr lang="en-US" dirty="0"/>
              <a:t>GPL（GNU General Public License）</a:t>
            </a:r>
          </a:p>
          <a:p>
            <a:pPr lvl="1"/>
            <a:r>
              <a:rPr lang="en-US" dirty="0" smtClean="0"/>
              <a:t>BSD</a:t>
            </a:r>
            <a:r>
              <a:rPr lang="zh-TW" altLang="en-US" dirty="0"/>
              <a:t>開源協議</a:t>
            </a:r>
            <a:endParaRPr lang="en-US" altLang="zh-TW" dirty="0"/>
          </a:p>
          <a:p>
            <a:pPr lvl="1"/>
            <a:r>
              <a:rPr lang="en-US" altLang="zh-TW" dirty="0" smtClean="0"/>
              <a:t>Apache 2.0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MIT </a:t>
            </a:r>
            <a:r>
              <a:rPr lang="en-US" altLang="zh-TW" dirty="0" smtClean="0"/>
              <a:t>License</a:t>
            </a:r>
          </a:p>
          <a:p>
            <a:pPr lvl="1"/>
            <a:r>
              <a:rPr lang="en-US" altLang="zh-TW" dirty="0"/>
              <a:t>CC</a:t>
            </a:r>
            <a:r>
              <a:rPr lang="zh-TW" altLang="en-US" dirty="0"/>
              <a:t>創</a:t>
            </a:r>
            <a:r>
              <a:rPr lang="zh-TW" altLang="en-US" dirty="0" smtClean="0"/>
              <a:t>用</a:t>
            </a:r>
            <a:endParaRPr lang="en-US" altLang="zh-TW" dirty="0"/>
          </a:p>
        </p:txBody>
      </p:sp>
      <p:sp>
        <p:nvSpPr>
          <p:cNvPr id="4" name="TextBox 3"/>
          <p:cNvSpPr txBox="1"/>
          <p:nvPr/>
        </p:nvSpPr>
        <p:spPr>
          <a:xfrm>
            <a:off x="786618" y="4800600"/>
            <a:ext cx="751918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zh-TW" altLang="en-US" dirty="0" smtClean="0"/>
              <a:t>資料來</a:t>
            </a:r>
            <a:r>
              <a:rPr lang="zh-TW" altLang="en-US" dirty="0"/>
              <a:t>源</a:t>
            </a:r>
            <a:r>
              <a:rPr lang="zh-TW" altLang="en-US" dirty="0"/>
              <a:t>：</a:t>
            </a:r>
            <a:r>
              <a:rPr lang="zh-TW" altLang="en-US" dirty="0"/>
              <a:t>五種開源授權規範的比較</a:t>
            </a:r>
            <a:endParaRPr lang="en-US" altLang="zh-TW" dirty="0"/>
          </a:p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inspire.twgg.org/internet/trends/item/74-comparison-of-five-kinds-of-standard-open-source-license-bsd-apache-gpl-lgpl-mit.html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7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保留數位鑑識證據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手機桌面的第一頁，一定要有下列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，當自己或他人遇到突發狀況時，協助保留現場狀況：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照像機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錄影程式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錄音程式</a:t>
            </a:r>
            <a:endParaRPr lang="en-US" altLang="zh-TW" dirty="0" smtClean="0"/>
          </a:p>
          <a:p>
            <a:r>
              <a:rPr lang="zh-TW" altLang="en-US" dirty="0" smtClean="0"/>
              <a:t>保存網路購</a:t>
            </a:r>
            <a:r>
              <a:rPr lang="zh-TW" altLang="en-US" dirty="0"/>
              <a:t>物螢幕畫面或</a:t>
            </a:r>
            <a:r>
              <a:rPr lang="en-US" altLang="zh-TW" dirty="0" smtClean="0"/>
              <a:t>DM</a:t>
            </a:r>
            <a:r>
              <a:rPr lang="zh-TW" altLang="en-US" dirty="0" smtClean="0"/>
              <a:t>文宣照片。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428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網路言論尺度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網路有言論自由，也有言論責任。</a:t>
            </a:r>
            <a:endParaRPr lang="en-US" altLang="zh-TW" dirty="0" smtClean="0"/>
          </a:p>
          <a:p>
            <a:r>
              <a:rPr lang="zh-TW" altLang="en-US" dirty="0" smtClean="0"/>
              <a:t>言</a:t>
            </a:r>
            <a:r>
              <a:rPr lang="zh-TW" altLang="en-US" dirty="0"/>
              <a:t>論自由不保障虛構的事</a:t>
            </a:r>
            <a:r>
              <a:rPr lang="zh-TW" altLang="en-US" dirty="0" smtClean="0"/>
              <a:t>實。</a:t>
            </a:r>
            <a:endParaRPr lang="en-US" altLang="zh-TW" dirty="0" smtClean="0"/>
          </a:p>
          <a:p>
            <a:r>
              <a:rPr lang="zh-TW" altLang="en-US" dirty="0"/>
              <a:t>即便是事實，揭</a:t>
            </a:r>
            <a:r>
              <a:rPr lang="zh-TW" altLang="en-US" dirty="0" smtClean="0"/>
              <a:t>發非</a:t>
            </a:r>
            <a:r>
              <a:rPr lang="zh-TW" altLang="en-US" dirty="0"/>
              <a:t>公眾人物的隱</a:t>
            </a:r>
            <a:r>
              <a:rPr lang="zh-TW" altLang="en-US" dirty="0" smtClean="0"/>
              <a:t>私，也有罪。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觀臆</a:t>
            </a:r>
            <a:r>
              <a:rPr lang="zh-TW" altLang="en-US" dirty="0" smtClean="0"/>
              <a:t>測 </a:t>
            </a:r>
            <a:r>
              <a:rPr lang="en-US" altLang="zh-TW" dirty="0" smtClean="0"/>
              <a:t>=  </a:t>
            </a:r>
            <a:r>
              <a:rPr lang="zh-TW" altLang="en-US" dirty="0" smtClean="0"/>
              <a:t>以</a:t>
            </a:r>
            <a:r>
              <a:rPr lang="zh-TW" altLang="en-US" dirty="0"/>
              <a:t>肯定的語法寫出沒有證據的推</a:t>
            </a:r>
            <a:r>
              <a:rPr lang="zh-TW" altLang="en-US" dirty="0" smtClean="0"/>
              <a:t>論。</a:t>
            </a:r>
            <a:endParaRPr lang="en-US" altLang="zh-TW" dirty="0" smtClean="0"/>
          </a:p>
          <a:p>
            <a:r>
              <a:rPr lang="zh-TW" altLang="en-US" dirty="0" smtClean="0"/>
              <a:t>下列狀況</a:t>
            </a:r>
            <a:r>
              <a:rPr lang="zh-TW" altLang="en-US" dirty="0"/>
              <a:t>不算言論自由</a:t>
            </a:r>
            <a:r>
              <a:rPr lang="en-US" altLang="zh-TW" dirty="0"/>
              <a:t>:</a:t>
            </a:r>
            <a:endParaRPr lang="en-US" dirty="0"/>
          </a:p>
          <a:p>
            <a:pPr lvl="1"/>
            <a:r>
              <a:rPr lang="zh-TW" altLang="en-US" dirty="0" smtClean="0"/>
              <a:t>罵人的粗</a:t>
            </a:r>
            <a:r>
              <a:rPr lang="zh-TW" altLang="en-US" dirty="0"/>
              <a:t>俗、猥褻字</a:t>
            </a:r>
            <a:r>
              <a:rPr lang="zh-TW" altLang="en-US" dirty="0" smtClean="0"/>
              <a:t>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謠</a:t>
            </a:r>
            <a:r>
              <a:rPr lang="zh-TW" altLang="en-US" dirty="0"/>
              <a:t>言</a:t>
            </a:r>
            <a:r>
              <a:rPr lang="zh-TW" altLang="en-US" dirty="0" smtClean="0"/>
              <a:t>、與</a:t>
            </a:r>
            <a:r>
              <a:rPr lang="zh-TW" altLang="en-US" dirty="0"/>
              <a:t>社會規範有出入的言論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危害公共安</a:t>
            </a:r>
            <a:r>
              <a:rPr lang="zh-TW" altLang="en-US" dirty="0" smtClean="0"/>
              <a:t>全。</a:t>
            </a:r>
            <a:endParaRPr lang="en-US" altLang="zh-TW" dirty="0"/>
          </a:p>
          <a:p>
            <a:r>
              <a:rPr lang="zh-TW" altLang="en-US" dirty="0" smtClean="0"/>
              <a:t>刑</a:t>
            </a:r>
            <a:r>
              <a:rPr lang="zh-TW" altLang="en-US" dirty="0"/>
              <a:t>法公然侮辱罪、誹謗</a:t>
            </a:r>
            <a:r>
              <a:rPr lang="zh-TW" altLang="en-US" dirty="0" smtClean="0"/>
              <a:t>罪以及可能的民事</a:t>
            </a:r>
            <a:r>
              <a:rPr lang="zh-TW" altLang="en-US" dirty="0"/>
              <a:t>賠</a:t>
            </a:r>
            <a:r>
              <a:rPr lang="zh-TW" altLang="en-US" dirty="0" smtClean="0"/>
              <a:t>償責任。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9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防範網路詐騙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不要點按來源不明的連結，例如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上次大家都到齊了，只差你一個，當天的活動照片連結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您的小額信貸已核准，詳情請按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因為沒人在家，貴端訂購的商品已交隣居代收，任何問題，請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撥打 </a:t>
            </a:r>
            <a:r>
              <a:rPr lang="en-US" altLang="zh-TW" dirty="0" smtClean="0">
                <a:solidFill>
                  <a:srgbClr val="FF0000"/>
                </a:solidFill>
              </a:rPr>
              <a:t>165</a:t>
            </a:r>
            <a:r>
              <a:rPr lang="en-US" altLang="zh-TW" dirty="0" smtClean="0"/>
              <a:t> </a:t>
            </a:r>
            <a:r>
              <a:rPr lang="zh-TW" altLang="en-US" dirty="0" smtClean="0"/>
              <a:t>反詐騙專線，警方有公權力與相關查證管道。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739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釣魚網</a:t>
            </a:r>
            <a:r>
              <a:rPr lang="zh-TW" altLang="en-US" dirty="0"/>
              <a:t>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以下哪一個網址屬於國家地理頻道</a:t>
            </a:r>
            <a:r>
              <a:rPr lang="en-US" altLang="zh-TW" dirty="0" smtClean="0"/>
              <a:t>(NGC)?</a:t>
            </a:r>
          </a:p>
          <a:p>
            <a:pPr lvl="1"/>
            <a:r>
              <a:rPr lang="en-US" altLang="zh-TW" dirty="0" smtClean="0">
                <a:hlinkClick r:id="rId2"/>
              </a:rPr>
              <a:t>http://www.ncg.com.tw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www.fictw.com/ngc.php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網路釣魚（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Phishing）</a:t>
            </a:r>
            <a:r>
              <a:rPr lang="en-US" dirty="0"/>
              <a:t>，</a:t>
            </a:r>
            <a:r>
              <a:rPr lang="zh-TW" altLang="en-US" dirty="0"/>
              <a:t>指的是</a:t>
            </a:r>
            <a:r>
              <a:rPr lang="zh-TW" altLang="en-US" dirty="0" smtClean="0"/>
              <a:t>「</a:t>
            </a:r>
            <a:r>
              <a:rPr lang="zh-TW" altLang="en-US" dirty="0"/>
              <a:t>以偽造的網頁騙取使用者輸入帳號密碼」的駭客行</a:t>
            </a:r>
            <a:r>
              <a:rPr lang="zh-TW" altLang="en-US" dirty="0" smtClean="0"/>
              <a:t>為。</a:t>
            </a:r>
            <a:endParaRPr lang="en-US" altLang="zh-TW" dirty="0" smtClean="0"/>
          </a:p>
          <a:p>
            <a:r>
              <a:rPr lang="en-US" dirty="0"/>
              <a:t>Yahoo! </a:t>
            </a:r>
            <a:r>
              <a:rPr lang="zh-TW" altLang="en-US" dirty="0"/>
              <a:t>採用的安全圖章（</a:t>
            </a:r>
            <a:r>
              <a:rPr lang="en-US" dirty="0"/>
              <a:t>Sign-in Seal</a:t>
            </a:r>
            <a:r>
              <a:rPr lang="en-US" dirty="0" smtClean="0"/>
              <a:t>）</a:t>
            </a:r>
            <a:r>
              <a:rPr lang="zh-TW" altLang="en-US" dirty="0" smtClean="0"/>
              <a:t>是</a:t>
            </a:r>
            <a:r>
              <a:rPr lang="zh-TW" altLang="en-US" dirty="0"/>
              <a:t>一套很有效的反制網路釣魚（</a:t>
            </a:r>
            <a:r>
              <a:rPr lang="en-US" dirty="0" err="1"/>
              <a:t>Antiphishing</a:t>
            </a:r>
            <a:r>
              <a:rPr lang="en-US" dirty="0" smtClean="0"/>
              <a:t>）</a:t>
            </a:r>
            <a:r>
              <a:rPr lang="zh-TW" altLang="en-US" dirty="0" smtClean="0"/>
              <a:t>系統。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29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zh-TW" altLang="en-US" dirty="0" smtClean="0"/>
              <a:t>者觀點的 </a:t>
            </a:r>
            <a:r>
              <a:rPr lang="en-US" altLang="zh-TW" dirty="0" smtClean="0"/>
              <a:t>Yahoo! </a:t>
            </a:r>
            <a:r>
              <a:rPr lang="zh-TW" altLang="en-US" dirty="0" smtClean="0"/>
              <a:t>安</a:t>
            </a:r>
            <a:r>
              <a:rPr lang="zh-TW" altLang="en-US" dirty="0"/>
              <a:t>全圖</a:t>
            </a:r>
            <a:r>
              <a:rPr lang="zh-TW" altLang="en-US" dirty="0" smtClean="0"/>
              <a:t>章（一</a:t>
            </a:r>
            <a:r>
              <a:rPr lang="zh-TW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zh-TW" altLang="en-US" dirty="0"/>
              <a:t>使用者先輸入四個中文字製作出安全圖章（或者，也可以上傳一張圖片當作安全圖章），</a:t>
            </a:r>
            <a:r>
              <a:rPr lang="en-US" altLang="zh-TW" dirty="0"/>
              <a:t>Yahoo! </a:t>
            </a:r>
            <a:r>
              <a:rPr lang="zh-TW" altLang="en-US" dirty="0"/>
              <a:t>網站「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記住</a:t>
            </a:r>
            <a:r>
              <a:rPr lang="zh-TW" altLang="en-US" dirty="0"/>
              <a:t>」這台電腦。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454812"/>
            <a:ext cx="47625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4695825"/>
            <a:ext cx="2324100" cy="21621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783602"/>
            <a:ext cx="5181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從此，只要這台電腦的使用者連上 </a:t>
            </a:r>
            <a:r>
              <a:rPr lang="en-US" altLang="zh-TW" dirty="0"/>
              <a:t>Yahoo! </a:t>
            </a:r>
            <a:r>
              <a:rPr lang="zh-TW" altLang="en-US" dirty="0"/>
              <a:t>登入頁，</a:t>
            </a:r>
            <a:r>
              <a:rPr lang="en-US" altLang="zh-TW" dirty="0"/>
              <a:t>Yahoo! </a:t>
            </a:r>
            <a:r>
              <a:rPr lang="zh-TW" altLang="en-US" dirty="0"/>
              <a:t>網站會「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認出</a:t>
            </a:r>
            <a:r>
              <a:rPr lang="zh-TW" altLang="en-US" dirty="0"/>
              <a:t>」這台電腦，然後秀出約定的圖片。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zh-TW" altLang="en-US" dirty="0" smtClean="0"/>
              <a:t>者觀點的 </a:t>
            </a:r>
            <a:r>
              <a:rPr lang="en-US" altLang="zh-TW" dirty="0" smtClean="0"/>
              <a:t>Yahoo! </a:t>
            </a:r>
            <a:r>
              <a:rPr lang="zh-TW" altLang="en-US" dirty="0" smtClean="0"/>
              <a:t>安</a:t>
            </a:r>
            <a:r>
              <a:rPr lang="zh-TW" altLang="en-US" dirty="0"/>
              <a:t>全圖</a:t>
            </a:r>
            <a:r>
              <a:rPr lang="zh-TW" altLang="en-US" dirty="0" smtClean="0"/>
              <a:t>章（二）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4003870"/>
            <a:ext cx="5333998" cy="1447800"/>
          </a:xfrm>
        </p:spPr>
        <p:txBody>
          <a:bodyPr/>
          <a:lstStyle/>
          <a:p>
            <a:r>
              <a:rPr lang="zh-TW" altLang="en-US" dirty="0"/>
              <a:t>假如安全圖章消失，就可能是連到了駭客仿造的 </a:t>
            </a:r>
            <a:r>
              <a:rPr lang="en-US" altLang="zh-TW" dirty="0"/>
              <a:t>Yahoo! </a:t>
            </a:r>
            <a:r>
              <a:rPr lang="zh-TW" altLang="en-US" dirty="0"/>
              <a:t>登入頁。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4038600"/>
            <a:ext cx="235267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7304"/>
            <a:ext cx="2324100" cy="21621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2156" y="1582615"/>
            <a:ext cx="5315243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日後，這</a:t>
            </a:r>
            <a:r>
              <a:rPr lang="zh-TW" altLang="en-US" dirty="0"/>
              <a:t>台電腦的使用者連上 </a:t>
            </a:r>
            <a:r>
              <a:rPr lang="en-US" altLang="zh-TW" dirty="0"/>
              <a:t>Yahoo! </a:t>
            </a:r>
            <a:r>
              <a:rPr lang="zh-TW" altLang="en-US" dirty="0"/>
              <a:t>登入頁，</a:t>
            </a:r>
            <a:r>
              <a:rPr lang="en-US" altLang="zh-TW" dirty="0"/>
              <a:t>Yahoo! </a:t>
            </a:r>
            <a:r>
              <a:rPr lang="zh-TW" altLang="en-US" dirty="0"/>
              <a:t>網站會「認出」這台電腦，然後秀出約定的圖片。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小心數位前科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高中時，幾個大功、幾個小過，都沒人會記得。</a:t>
            </a:r>
            <a:endParaRPr lang="en-US" altLang="zh-TW" dirty="0" smtClean="0"/>
          </a:p>
          <a:p>
            <a:r>
              <a:rPr lang="zh-TW" altLang="en-US" dirty="0" smtClean="0"/>
              <a:t>網際網路可不是這樣，資</a:t>
            </a:r>
            <a:r>
              <a:rPr lang="zh-TW" altLang="en-US" dirty="0"/>
              <a:t>料一旦上</a:t>
            </a:r>
            <a:r>
              <a:rPr lang="zh-TW" altLang="en-US" dirty="0" smtClean="0"/>
              <a:t>網，</a:t>
            </a:r>
            <a:r>
              <a:rPr lang="zh-TW" altLang="en-US" dirty="0"/>
              <a:t>要想完全清除，幾乎是不可能的事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再過十年，網路搜尋「李宗瑞」，找到的還是那些年那些事。</a:t>
            </a:r>
            <a:endParaRPr lang="en-US" altLang="zh-TW" dirty="0" smtClean="0"/>
          </a:p>
          <a:p>
            <a:r>
              <a:rPr lang="zh-TW" altLang="en-US" dirty="0" smtClean="0"/>
              <a:t>這些怎麼也抹不掉的記錄  </a:t>
            </a:r>
            <a:r>
              <a:rPr lang="en-US" altLang="zh-TW" dirty="0" smtClean="0"/>
              <a:t>=</a:t>
            </a:r>
            <a:r>
              <a:rPr lang="zh-TW" altLang="en-US" dirty="0" smtClean="0"/>
              <a:t> 「數位前科」。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55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家長監護建議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幼兒不適合用平板當保姆。</a:t>
            </a:r>
            <a:endParaRPr lang="en-US" altLang="zh-TW" dirty="0" smtClean="0"/>
          </a:p>
          <a:p>
            <a:pPr lvl="1"/>
            <a:r>
              <a:rPr lang="zh-TW" altLang="en-US" dirty="0"/>
              <a:t>電</a:t>
            </a:r>
            <a:r>
              <a:rPr lang="zh-TW" altLang="en-US" dirty="0" smtClean="0"/>
              <a:t>腦藍光</a:t>
            </a:r>
            <a:r>
              <a:rPr lang="zh-TW" altLang="en-US" dirty="0"/>
              <a:t>與</a:t>
            </a:r>
            <a:r>
              <a:rPr lang="zh-TW" altLang="en-US" dirty="0" smtClean="0"/>
              <a:t>相</a:t>
            </a:r>
            <a:r>
              <a:rPr lang="zh-TW" altLang="en-US" dirty="0"/>
              <a:t>機的閃光</a:t>
            </a:r>
            <a:r>
              <a:rPr lang="zh-TW" altLang="en-US" dirty="0" smtClean="0"/>
              <a:t>燈會影</a:t>
            </a:r>
            <a:r>
              <a:rPr lang="zh-TW" altLang="en-US" dirty="0"/>
              <a:t>響視</a:t>
            </a:r>
            <a:r>
              <a:rPr lang="zh-TW" altLang="en-US" dirty="0" smtClean="0"/>
              <a:t>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手機電磁波極強</a:t>
            </a:r>
            <a:endParaRPr lang="en-US" altLang="zh-TW" dirty="0" smtClean="0"/>
          </a:p>
          <a:p>
            <a:pPr lvl="1"/>
            <a:r>
              <a:rPr lang="zh-TW" altLang="en-US" dirty="0"/>
              <a:t>影響思維模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加深親子隔</a:t>
            </a:r>
            <a:r>
              <a:rPr lang="zh-TW" altLang="en-US" dirty="0" smtClean="0"/>
              <a:t>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同儕容易盲目攀比手機價格與規格配備</a:t>
            </a:r>
            <a:endParaRPr lang="en-US" altLang="zh-TW" dirty="0" smtClean="0"/>
          </a:p>
          <a:p>
            <a:r>
              <a:rPr lang="zh-TW" altLang="en-US" dirty="0" smtClean="0"/>
              <a:t>電腦不要放在小孩房間，客廳是個理想位置。</a:t>
            </a:r>
            <a:endParaRPr lang="en-US" altLang="zh-TW" dirty="0"/>
          </a:p>
          <a:p>
            <a:r>
              <a:rPr lang="zh-TW" altLang="en-US" dirty="0" smtClean="0"/>
              <a:t>約定電腦、網路使用時間與獎懲制度。</a:t>
            </a:r>
            <a:endParaRPr lang="en-US" altLang="zh-TW" dirty="0" smtClean="0"/>
          </a:p>
          <a:p>
            <a:r>
              <a:rPr lang="zh-TW" altLang="en-US" dirty="0" smtClean="0"/>
              <a:t>將本次課程的內容以及你的經驗傳承給子女。</a:t>
            </a:r>
            <a:endParaRPr lang="en-US" altLang="zh-TW" dirty="0" smtClean="0"/>
          </a:p>
          <a:p>
            <a:r>
              <a:rPr lang="zh-TW" altLang="en-US" dirty="0" smtClean="0"/>
              <a:t>協助建立子女擅長喜好的領域並且累積其成就感。</a:t>
            </a:r>
            <a:endParaRPr lang="en-US" altLang="zh-TW" dirty="0"/>
          </a:p>
          <a:p>
            <a:r>
              <a:rPr lang="zh-TW" altLang="en-US" dirty="0" smtClean="0"/>
              <a:t>提醒，一次一句就好，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不要一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直碎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碎唸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24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資料備份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該備份什麼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何時備份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多久備份一次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需要加密嗎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r>
              <a:rPr lang="zh-TW" altLang="en-US" dirty="0" smtClean="0"/>
              <a:t>備份到何處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考慮容錯方案，至少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要有兩個檔</a:t>
            </a:r>
            <a:r>
              <a:rPr lang="zh-TW" altLang="en-US" dirty="0"/>
              <a:t>案</a:t>
            </a:r>
            <a:r>
              <a:rPr lang="zh-TW" altLang="en-US" dirty="0" smtClean="0"/>
              <a:t>存放處。</a:t>
            </a:r>
            <a:endParaRPr lang="en-US" altLang="zh-TW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0712365"/>
              </p:ext>
            </p:extLst>
          </p:nvPr>
        </p:nvGraphicFramePr>
        <p:xfrm>
          <a:off x="29718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3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課程大綱（</a:t>
            </a:r>
            <a:r>
              <a:rPr lang="zh-TW" altLang="en-US" dirty="0"/>
              <a:t>二</a:t>
            </a:r>
            <a:r>
              <a:rPr lang="zh-TW" altLang="en-US" dirty="0" smtClean="0"/>
              <a:t>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602205"/>
              </p:ext>
            </p:extLst>
          </p:nvPr>
        </p:nvGraphicFramePr>
        <p:xfrm>
          <a:off x="1246163" y="16002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68215" y="17526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732" y="23622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283" y="2923736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35052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1732" y="4100732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249" y="469626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277728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5867400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1</a:t>
            </a:r>
            <a:r>
              <a:rPr lang="en-US" altLang="zh-TW" b="1" i="1" dirty="0" smtClean="0">
                <a:solidFill>
                  <a:schemeClr val="tx2"/>
                </a:solidFill>
              </a:rPr>
              <a:t>6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討論與問答</a:t>
            </a:r>
            <a:endParaRPr lang="en-US" dirty="0"/>
          </a:p>
        </p:txBody>
      </p:sp>
      <p:sp>
        <p:nvSpPr>
          <p:cNvPr id="126" name="Content Placeholder 1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安全意識</a:t>
            </a:r>
            <a:endParaRPr lang="en-US" altLang="zh-TW" dirty="0" smtClean="0"/>
          </a:p>
          <a:p>
            <a:r>
              <a:rPr lang="zh-TW" altLang="en-US" dirty="0" smtClean="0"/>
              <a:t>帳戶與密碼安全</a:t>
            </a:r>
            <a:endParaRPr lang="en-US" altLang="zh-TW" dirty="0" smtClean="0"/>
          </a:p>
          <a:p>
            <a:r>
              <a:rPr lang="zh-TW" altLang="en-US" dirty="0" smtClean="0"/>
              <a:t>找出你想保護的東西、分析可能危害、採取行動</a:t>
            </a:r>
            <a:endParaRPr lang="en-US" altLang="zh-TW" dirty="0" smtClean="0"/>
          </a:p>
          <a:p>
            <a:r>
              <a:rPr lang="zh-TW" altLang="en-US" dirty="0" smtClean="0"/>
              <a:t>舒適、健康地使用 </a:t>
            </a:r>
            <a:r>
              <a:rPr lang="en-US" altLang="zh-TW" dirty="0" smtClean="0"/>
              <a:t>3C 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r>
              <a:rPr lang="zh-TW" altLang="en-US" dirty="0" smtClean="0"/>
              <a:t>法律與言論尺度</a:t>
            </a:r>
            <a:endParaRPr lang="en-US" altLang="zh-TW" dirty="0" smtClean="0"/>
          </a:p>
          <a:p>
            <a:r>
              <a:rPr lang="zh-TW" altLang="en-US" dirty="0" smtClean="0"/>
              <a:t>原來網路這麼危險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20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課程開始之前，先請教各位幾個問題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您知道距離最近的消防滅火器在哪裏嗎？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Ａ：不知　 Ｂ：知道</a:t>
            </a:r>
            <a:endParaRPr lang="en-US" altLang="zh-TW" dirty="0" smtClean="0"/>
          </a:p>
          <a:p>
            <a:r>
              <a:rPr lang="zh-TW" altLang="en-US" dirty="0" smtClean="0"/>
              <a:t>您曾經</a:t>
            </a:r>
            <a:r>
              <a:rPr lang="zh-TW" altLang="en-US" dirty="0"/>
              <a:t>同時</a:t>
            </a:r>
            <a:r>
              <a:rPr lang="zh-TW" altLang="en-US" dirty="0" smtClean="0"/>
              <a:t>開著兩套以上的瀏覽器（或頁籤）並且分別檢視不同的網站嗎？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Ａ：是　　Ｂ：否</a:t>
            </a:r>
            <a:endParaRPr lang="en-US" altLang="zh-TW" dirty="0" smtClean="0"/>
          </a:p>
          <a:p>
            <a:r>
              <a:rPr lang="zh-TW" altLang="en-US" dirty="0" smtClean="0"/>
              <a:t>您</a:t>
            </a:r>
            <a:r>
              <a:rPr lang="zh-TW" altLang="en-US" dirty="0"/>
              <a:t>的提款卡</a:t>
            </a:r>
            <a:r>
              <a:rPr lang="zh-TW" altLang="en-US" dirty="0" smtClean="0"/>
              <a:t>應該不只一張，這些提款卡的密碼該不會是一樣的吧？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Ａ</a:t>
            </a:r>
            <a:r>
              <a:rPr lang="zh-TW" altLang="en-US" dirty="0"/>
              <a:t>：是　　Ｂ：</a:t>
            </a:r>
            <a:r>
              <a:rPr lang="zh-TW" altLang="en-US" dirty="0" smtClean="0"/>
              <a:t>否</a:t>
            </a:r>
            <a:endParaRPr lang="en-US" altLang="zh-TW" dirty="0" smtClean="0"/>
          </a:p>
          <a:p>
            <a:r>
              <a:rPr lang="zh-TW" altLang="en-US" dirty="0" smtClean="0"/>
              <a:t>假如三個答案都是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，接下來的課程應該可以幫得上忙。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34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三個步驟，讓電腦變安全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2911"/>
              </p:ext>
            </p:extLst>
          </p:nvPr>
        </p:nvGraphicFramePr>
        <p:xfrm>
          <a:off x="1066800" y="1447800"/>
          <a:ext cx="749935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3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設定好記卻不好猜的密碼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密碼的兩難</a:t>
            </a:r>
            <a:r>
              <a:rPr lang="en-US" altLang="zh-TW" dirty="0" smtClean="0"/>
              <a:t>:</a:t>
            </a:r>
            <a:endParaRPr lang="en-US" dirty="0" smtClean="0"/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好密碼的條件：愈長、愈亂、愈與個人資料無關，並且要經常更換。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問題是，這樣子的密碼會不會就愈</a:t>
            </a:r>
            <a:r>
              <a:rPr lang="zh-TW" altLang="en-US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記不住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密碼可以又好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記、又不容易被人猜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類「如何記憶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駭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客「如何破解密碼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設定密碼的技巧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3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記憶力測驗（一）</a:t>
            </a:r>
            <a:endParaRPr 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1"/>
            <a:ext cx="7543800" cy="4571999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請仔細觀看並依序記憶下列數字，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時間二十秒：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81523-79684-69284-23894</a:t>
            </a: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請問您記得其中幾個？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如果沒有受過訓練，一般人通常只能記住六到八個。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667000"/>
            <a:ext cx="609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0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記憶力測驗（二）</a:t>
            </a:r>
            <a:endParaRPr 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1"/>
            <a:ext cx="7543800" cy="4571999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同樣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，請仔細觀看並依序記憶下列數字，時間也是二十秒：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800010005000200030007</a:t>
            </a: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問您這次記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得其中幾個？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有沒有比上一個測驗進步？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667000"/>
            <a:ext cx="609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7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讓密碼好記卻不好猜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找一個您記得住的單字，例如：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apple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在這個單字混入數字與大寫字母各一，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8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例如：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ap9Fple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在每個字元之間塞入一些填充物，例如：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8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a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1234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p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1234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9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1234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F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1234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p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1234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l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1234</a:t>
            </a:r>
            <a:r>
              <a:rPr lang="en-US" altLang="zh-TW" sz="2800" dirty="0">
                <a:latin typeface="Courier New" panose="02070309020205020404" pitchFamily="49" charset="0"/>
                <a:ea typeface="微軟正黑體" pitchFamily="34" charset="-120"/>
                <a:cs typeface="Courier New" panose="02070309020205020404" pitchFamily="49" charset="0"/>
              </a:rPr>
              <a:t>e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好了，這樣子的密碼純用暴力法應該得猜上好一陣子。（本例是 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62 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次方）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01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439</TotalTime>
  <Words>2524</Words>
  <Application>Microsoft Office PowerPoint</Application>
  <PresentationFormat>On-screen Show (4:3)</PresentationFormat>
  <Paragraphs>252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微軟正黑體</vt:lpstr>
      <vt:lpstr>新細明體</vt:lpstr>
      <vt:lpstr>Courier New</vt:lpstr>
      <vt:lpstr>Calibri</vt:lpstr>
      <vt:lpstr>Arial Narrow</vt:lpstr>
      <vt:lpstr>Clarity</vt:lpstr>
      <vt:lpstr>個人數位防身術</vt:lpstr>
      <vt:lpstr>課程大綱（一）</vt:lpstr>
      <vt:lpstr>課程大綱（二）</vt:lpstr>
      <vt:lpstr>課程開始之前，先請教各位幾個問題?</vt:lpstr>
      <vt:lpstr>三個步驟，讓電腦變安全</vt:lpstr>
      <vt:lpstr>設定好記卻不好猜的密碼</vt:lpstr>
      <vt:lpstr>記憶力測驗（一）</vt:lpstr>
      <vt:lpstr>記憶力測驗（二）</vt:lpstr>
      <vt:lpstr>讓密碼好記卻不好猜</vt:lpstr>
      <vt:lpstr>其他的密碼設定技巧</vt:lpstr>
      <vt:lpstr>瀏覽器的安全設定與使用建議</vt:lpstr>
      <vt:lpstr>跨站假要求(CSRF) 示範（一）</vt:lpstr>
      <vt:lpstr>跨站假要求(CSRF) 示範（二）</vt:lpstr>
      <vt:lpstr>跨站假要求(CSRF) 示範（三）</vt:lpstr>
      <vt:lpstr>調查電腦程式的身家與風評</vt:lpstr>
      <vt:lpstr>製作數位保險箱</vt:lpstr>
      <vt:lpstr>行動碟、雲端硬碟安全使用規則</vt:lpstr>
      <vt:lpstr>美美的舒服的身體姿勢</vt:lpstr>
      <vt:lpstr>電腦與網路成癮</vt:lpstr>
      <vt:lpstr>智慧財產的創作與引用</vt:lpstr>
      <vt:lpstr>保留數位鑑識證據</vt:lpstr>
      <vt:lpstr>網路言論尺度</vt:lpstr>
      <vt:lpstr>防範網路詐騙</vt:lpstr>
      <vt:lpstr>釣魚網站</vt:lpstr>
      <vt:lpstr>使用者觀點的 Yahoo! 安全圖章（一）</vt:lpstr>
      <vt:lpstr>使用者觀點的 Yahoo! 安全圖章（二）</vt:lpstr>
      <vt:lpstr>小心數位前科</vt:lpstr>
      <vt:lpstr>家長監護建議</vt:lpstr>
      <vt:lpstr>資料備份</vt:lpstr>
      <vt:lpstr>討論與問答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安全程式設計</dc:title>
  <dc:creator>Windows User</dc:creator>
  <cp:lastModifiedBy>Windows User</cp:lastModifiedBy>
  <cp:revision>25</cp:revision>
  <cp:lastPrinted>2013-11-18T23:28:59Z</cp:lastPrinted>
  <dcterms:created xsi:type="dcterms:W3CDTF">2013-11-18T23:26:50Z</dcterms:created>
  <dcterms:modified xsi:type="dcterms:W3CDTF">2014-03-19T15:51:59Z</dcterms:modified>
</cp:coreProperties>
</file>