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4259998-E5B1-4116-BC06-D639F5B4485E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Detection and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Vehicles and Pedestrians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6019800"/>
            <a:ext cx="212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Max </a:t>
            </a:r>
            <a:r>
              <a:rPr lang="en-US" dirty="0" err="1" smtClean="0"/>
              <a:t>Litvinenko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C:\Users\User\AppData\Local\Microsoft\Windows\INetCache\IE\80H5GFCT\question_mark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455" y="1646238"/>
            <a:ext cx="4243089" cy="4525962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 Started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Decision</a:t>
            </a:r>
          </a:p>
          <a:p>
            <a:pPr lvl="1"/>
            <a:r>
              <a:rPr lang="en-US" dirty="0" err="1" smtClean="0"/>
              <a:t>Haar</a:t>
            </a:r>
            <a:endParaRPr lang="en-US" dirty="0" smtClean="0"/>
          </a:p>
          <a:p>
            <a:r>
              <a:rPr lang="en-US" dirty="0" smtClean="0"/>
              <a:t>Detection + Tracking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If I had more 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Started 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academic articles</a:t>
            </a:r>
          </a:p>
          <a:p>
            <a:pPr lvl="1"/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Detection</a:t>
            </a:r>
          </a:p>
          <a:p>
            <a:r>
              <a:rPr lang="en-US" dirty="0" smtClean="0"/>
              <a:t>Understand enough </a:t>
            </a:r>
            <a:r>
              <a:rPr lang="en-US" dirty="0" err="1" smtClean="0"/>
              <a:t>OpenCV</a:t>
            </a:r>
            <a:r>
              <a:rPr lang="en-US" dirty="0" smtClean="0"/>
              <a:t> to use it</a:t>
            </a:r>
          </a:p>
          <a:p>
            <a:r>
              <a:rPr lang="en-US" dirty="0" smtClean="0"/>
              <a:t>Searched for existing </a:t>
            </a:r>
            <a:r>
              <a:rPr lang="en-US" dirty="0" err="1" smtClean="0"/>
              <a:t>OpenCV</a:t>
            </a:r>
            <a:r>
              <a:rPr lang="en-US" dirty="0" smtClean="0"/>
              <a:t> demos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: Building and Version problems</a:t>
            </a:r>
          </a:p>
        </p:txBody>
      </p:sp>
      <p:pic>
        <p:nvPicPr>
          <p:cNvPr id="2050" name="Picture 2" descr="C:\Users\User\AppData\Local\Microsoft\Windows\INetCache\IE\80H5GFCT\install-opencv-windows_thumb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928" y="4724400"/>
            <a:ext cx="1749272" cy="1873414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Points on face DEMO #1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Different types, DEMO #2.</a:t>
            </a:r>
          </a:p>
          <a:p>
            <a:pPr lvl="1" fontAlgn="base"/>
            <a:r>
              <a:rPr lang="en-US" dirty="0" smtClean="0"/>
              <a:t>MEDIANFLOW = fast + size(predictable)</a:t>
            </a:r>
          </a:p>
          <a:p>
            <a:pPr lvl="1" fontAlgn="base"/>
            <a:r>
              <a:rPr lang="en-US" dirty="0" smtClean="0"/>
              <a:t>KCF = med, </a:t>
            </a:r>
          </a:p>
          <a:p>
            <a:pPr lvl="1" fontAlgn="base"/>
            <a:r>
              <a:rPr lang="en-US" dirty="0" smtClean="0"/>
              <a:t>TLD, MIL = slow, </a:t>
            </a:r>
          </a:p>
          <a:p>
            <a:pPr lvl="1" fontAlgn="base"/>
            <a:r>
              <a:rPr lang="en-US" dirty="0" smtClean="0"/>
              <a:t>BOOSTING = VERY slow</a:t>
            </a:r>
          </a:p>
          <a:p>
            <a:endParaRPr lang="en-US" dirty="0"/>
          </a:p>
        </p:txBody>
      </p:sp>
      <p:pic>
        <p:nvPicPr>
          <p:cNvPr id="4103" name="Picture 7" descr="C:\Users\User\AppData\Local\Microsoft\Windows\INetCache\IE\LY7D11ZM\mono-repeat-track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371600"/>
            <a:ext cx="1371600" cy="13716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990600" y="3124200"/>
            <a:ext cx="2514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Detection: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6019800"/>
            <a:ext cx="1676400" cy="715963"/>
          </a:xfrm>
        </p:spPr>
        <p:txBody>
          <a:bodyPr/>
          <a:lstStyle/>
          <a:p>
            <a:r>
              <a:rPr lang="en-US" dirty="0" err="1" smtClean="0"/>
              <a:t>Haar</a:t>
            </a:r>
            <a:endParaRPr lang="en-US" dirty="0"/>
          </a:p>
        </p:txBody>
      </p:sp>
      <p:pic>
        <p:nvPicPr>
          <p:cNvPr id="3076" name="Picture 4" descr="C:\Users\User\Desktop\CV Presentation\Bl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2807875" cy="44958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6019801"/>
            <a:ext cx="1524000" cy="761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 descr="C:\Users\User\Desktop\CV Presentation\Haa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3886200" cy="3886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810000" y="35814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4343400" y="5943600"/>
            <a:ext cx="41148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Detection: </a:t>
            </a:r>
            <a:r>
              <a:rPr lang="en-US" dirty="0" err="1" smtClean="0"/>
              <a:t>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(XMLs)</a:t>
            </a:r>
          </a:p>
          <a:p>
            <a:pPr lvl="1"/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Pedestrians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Face </a:t>
            </a:r>
            <a:r>
              <a:rPr lang="en-US" dirty="0" err="1" smtClean="0"/>
              <a:t>Haar</a:t>
            </a:r>
            <a:r>
              <a:rPr lang="en-US" dirty="0" smtClean="0"/>
              <a:t> Detection -&gt; Vehicle and </a:t>
            </a:r>
            <a:r>
              <a:rPr lang="en-US" dirty="0" err="1" smtClean="0"/>
              <a:t>Peds</a:t>
            </a:r>
            <a:endParaRPr lang="en-US" dirty="0" smtClean="0"/>
          </a:p>
          <a:p>
            <a:pPr lvl="1"/>
            <a:r>
              <a:rPr lang="en-US" dirty="0" smtClean="0"/>
              <a:t>Demo Car Detection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+ Tracking</a:t>
            </a:r>
            <a:endParaRPr lang="en-US" dirty="0"/>
          </a:p>
        </p:txBody>
      </p:sp>
      <p:pic>
        <p:nvPicPr>
          <p:cNvPr id="4" name="Picture 2" descr="C:\Users\User\Desktop\CV Presentation\Detect+Trac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75412"/>
            <a:ext cx="5970166" cy="382538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Circle -&gt; Square (Detect. -&gt;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Tracking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+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demo videos # 5-11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Had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Smooth: Detection with tracking</a:t>
            </a:r>
          </a:p>
          <a:p>
            <a:pPr lvl="1"/>
            <a:r>
              <a:rPr lang="en-US" dirty="0" smtClean="0"/>
              <a:t>Remove duplicates</a:t>
            </a:r>
          </a:p>
          <a:p>
            <a:endParaRPr lang="en-US" dirty="0" smtClean="0"/>
          </a:p>
          <a:p>
            <a:r>
              <a:rPr lang="en-US" dirty="0" smtClean="0"/>
              <a:t>Try different approaches, algorithms</a:t>
            </a:r>
          </a:p>
          <a:p>
            <a:pPr lvl="1"/>
            <a:r>
              <a:rPr lang="en-US" dirty="0" smtClean="0"/>
              <a:t>Idea: once </a:t>
            </a:r>
            <a:r>
              <a:rPr lang="en-US" dirty="0" err="1" smtClean="0"/>
              <a:t>Haar</a:t>
            </a:r>
            <a:r>
              <a:rPr lang="en-US" dirty="0" smtClean="0"/>
              <a:t> detected, convert to blob and track manually</a:t>
            </a:r>
          </a:p>
          <a:p>
            <a:endParaRPr lang="en-US" dirty="0" smtClean="0"/>
          </a:p>
          <a:p>
            <a:r>
              <a:rPr lang="en-US" dirty="0" smtClean="0"/>
              <a:t>Add car/pedestrian counter</a:t>
            </a:r>
          </a:p>
          <a:p>
            <a:endParaRPr lang="en-US" dirty="0" smtClean="0"/>
          </a:p>
          <a:p>
            <a:r>
              <a:rPr lang="en-US" dirty="0" err="1" smtClean="0"/>
              <a:t>Haar</a:t>
            </a:r>
            <a:r>
              <a:rPr lang="en-US" dirty="0" smtClean="0"/>
              <a:t> training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258</TotalTime>
  <Words>166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Detection and Tracking</vt:lpstr>
      <vt:lpstr>Table of contents</vt:lpstr>
      <vt:lpstr>Started  from</vt:lpstr>
      <vt:lpstr>Tracking</vt:lpstr>
      <vt:lpstr>Detection: Decision</vt:lpstr>
      <vt:lpstr>Detection: Haar</vt:lpstr>
      <vt:lpstr>Detection + Tracking</vt:lpstr>
      <vt:lpstr>Detection + Tracking</vt:lpstr>
      <vt:lpstr>If Had More Time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26</cp:revision>
  <dcterms:created xsi:type="dcterms:W3CDTF">2016-03-10T21:28:53Z</dcterms:created>
  <dcterms:modified xsi:type="dcterms:W3CDTF">2016-03-11T02:20:07Z</dcterms:modified>
</cp:coreProperties>
</file>