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94" d="100"/>
          <a:sy n="94" d="100"/>
        </p:scale>
        <p:origin x="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EC85E-A087-3D4B-A6A2-D424792CD16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ECB37-373E-1544-9ADC-C96BBE3C4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21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Guest account :</a:t>
            </a:r>
            <a:r>
              <a:rPr lang="en-US" baseline="0" dirty="0"/>
              <a:t> guest1 -&gt; guest29</a:t>
            </a:r>
          </a:p>
          <a:p>
            <a:r>
              <a:rPr lang="en-US" baseline="0" dirty="0"/>
              <a:t>Pw</a:t>
            </a:r>
            <a:r>
              <a:rPr lang="en-US" baseline="0" dirty="0" smtClean="0"/>
              <a:t>: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Remember to ask about recently added students about </a:t>
            </a:r>
            <a:r>
              <a:rPr lang="en-US" baseline="0" dirty="0" smtClean="0"/>
              <a:t>hour of code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7BDB4894-8A64-4D40-B7BE-B9792127B7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32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5443" y="2148116"/>
            <a:ext cx="8590687" cy="2606821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 CSE 231 </a:t>
            </a:r>
            <a:r>
              <a:rPr lang="en-US" sz="7200"/>
              <a:t>Section </a:t>
            </a:r>
            <a:r>
              <a:rPr lang="en-US" sz="7200" smtClean="0"/>
              <a:t>7</a:t>
            </a:r>
            <a:r>
              <a:rPr lang="en-US" sz="7200" dirty="0"/>
              <a:t/>
            </a:r>
            <a:br>
              <a:rPr lang="en-US" sz="7200" dirty="0"/>
            </a:br>
            <a:r>
              <a:rPr lang="en-US" sz="7200"/>
              <a:t>Lab </a:t>
            </a:r>
            <a:r>
              <a:rPr lang="en-US" sz="7200" smtClean="0"/>
              <a:t>10- </a:t>
            </a:r>
            <a:r>
              <a:rPr lang="en-US" sz="7200" smtClean="0"/>
              <a:t>Classes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63072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440" y="0"/>
            <a:ext cx="9905998" cy="1478570"/>
          </a:xfrm>
        </p:spPr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48508"/>
            <a:ext cx="10016026" cy="524900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Classes are data types like </a:t>
            </a:r>
            <a:r>
              <a:rPr lang="en-US" dirty="0" err="1" smtClean="0"/>
              <a:t>dict</a:t>
            </a:r>
            <a:r>
              <a:rPr lang="en-US" dirty="0"/>
              <a:t> </a:t>
            </a:r>
            <a:r>
              <a:rPr lang="en-US" dirty="0" smtClean="0"/>
              <a:t>or tuple</a:t>
            </a:r>
          </a:p>
          <a:p>
            <a:r>
              <a:rPr lang="en-US" dirty="0" smtClean="0"/>
              <a:t>Characteristics:</a:t>
            </a:r>
          </a:p>
          <a:p>
            <a:pPr lvl="1"/>
            <a:r>
              <a:rPr lang="en-US" dirty="0" smtClean="0"/>
              <a:t>Internal structure - data</a:t>
            </a:r>
          </a:p>
          <a:p>
            <a:pPr lvl="1"/>
            <a:r>
              <a:rPr lang="en-US" dirty="0" smtClean="0"/>
              <a:t>Methods - to manipulate data</a:t>
            </a:r>
            <a:endParaRPr lang="en-US" dirty="0"/>
          </a:p>
          <a:p>
            <a:r>
              <a:rPr lang="en-US" dirty="0" smtClean="0"/>
              <a:t>Method examples: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y_list.sort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my_list.pop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my_set.add</a:t>
            </a:r>
            <a:r>
              <a:rPr lang="en-US" dirty="0" smtClean="0"/>
              <a:t>(1)</a:t>
            </a:r>
            <a:endParaRPr lang="en-US" dirty="0"/>
          </a:p>
          <a:p>
            <a:r>
              <a:rPr lang="en-US" dirty="0" smtClean="0"/>
              <a:t>You </a:t>
            </a:r>
            <a:r>
              <a:rPr lang="en-US" dirty="0"/>
              <a:t>know how you can .add(number) to a set, but not a dictionary?</a:t>
            </a:r>
          </a:p>
          <a:p>
            <a:r>
              <a:rPr lang="en-US" dirty="0"/>
              <a:t>You can .pop() </a:t>
            </a:r>
            <a:r>
              <a:rPr lang="en-US" dirty="0" smtClean="0"/>
              <a:t>from </a:t>
            </a:r>
            <a:r>
              <a:rPr lang="en-US" dirty="0"/>
              <a:t>a list but not a string?</a:t>
            </a:r>
          </a:p>
          <a:p>
            <a:r>
              <a:rPr lang="en-US" dirty="0"/>
              <a:t>Those are methods specific to </a:t>
            </a:r>
            <a:r>
              <a:rPr lang="en-US" dirty="0" smtClean="0"/>
              <a:t>that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3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and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90346"/>
            <a:ext cx="9905999" cy="390085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 = set({1,2,3,4})</a:t>
            </a:r>
          </a:p>
          <a:p>
            <a:pPr marL="0" indent="0">
              <a:buNone/>
            </a:pPr>
            <a:r>
              <a:rPr lang="en-US" dirty="0" smtClean="0"/>
              <a:t>Creates an instance from set class</a:t>
            </a:r>
          </a:p>
          <a:p>
            <a:pPr marL="0" indent="0">
              <a:buNone/>
            </a:pPr>
            <a:r>
              <a:rPr lang="en-US" dirty="0" smtClean="0"/>
              <a:t>set() is the constructor of the class set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Class is like a cookie cutter</a:t>
            </a:r>
          </a:p>
          <a:p>
            <a:r>
              <a:rPr lang="en-US" dirty="0" smtClean="0"/>
              <a:t>Instance is like a cookie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12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a new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53835"/>
            <a:ext cx="9664571" cy="41822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Card( object 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rank_list</a:t>
            </a:r>
            <a:r>
              <a:rPr lang="en-US" dirty="0"/>
              <a:t> = ['x','A','2','3','4','5','6','7','8','9','10','J','Q','K</a:t>
            </a:r>
            <a:r>
              <a:rPr lang="en-US" dirty="0" smtClean="0"/>
              <a:t>']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 self, rank=0, suit=0 ):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self.__rank</a:t>
            </a:r>
            <a:r>
              <a:rPr lang="en-US" dirty="0"/>
              <a:t> = 0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self.__suit</a:t>
            </a:r>
            <a:r>
              <a:rPr lang="en-US" dirty="0"/>
              <a:t> = </a:t>
            </a:r>
            <a:r>
              <a:rPr lang="en-US" dirty="0" smtClean="0"/>
              <a:t>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rank( self ):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self.__</a:t>
            </a:r>
            <a:r>
              <a:rPr lang="en-US" dirty="0" err="1" smtClean="0"/>
              <a:t>rank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value( self ):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self.__rank</a:t>
            </a:r>
            <a:r>
              <a:rPr lang="en-US" dirty="0"/>
              <a:t> if </a:t>
            </a:r>
            <a:r>
              <a:rPr lang="en-US" dirty="0" err="1"/>
              <a:t>self.__rank</a:t>
            </a:r>
            <a:r>
              <a:rPr lang="en-US" dirty="0"/>
              <a:t> &lt; 10 else 10</a:t>
            </a:r>
          </a:p>
        </p:txBody>
      </p:sp>
    </p:spTree>
    <p:extLst>
      <p:ext uri="{BB962C8B-B14F-4D97-AF65-F5344CB8AC3E}">
        <p14:creationId xmlns:p14="http://schemas.microsoft.com/office/powerpoint/2010/main" val="61036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 smtClean="0"/>
              <a:t>Unicode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89185"/>
            <a:ext cx="9905999" cy="508195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 Simply typing in the accented character seems to </a:t>
            </a:r>
            <a:r>
              <a:rPr lang="en-US" dirty="0" smtClean="0"/>
              <a:t>work: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print("Typed in: ", "</a:t>
            </a:r>
            <a:r>
              <a:rPr lang="en-US" dirty="0" err="1"/>
              <a:t>teléfono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# However, specifying the </a:t>
            </a:r>
            <a:r>
              <a:rPr lang="en-US" dirty="0" err="1"/>
              <a:t>unicode</a:t>
            </a:r>
            <a:r>
              <a:rPr lang="en-US" dirty="0"/>
              <a:t> </a:t>
            </a:r>
            <a:r>
              <a:rPr lang="en-US" dirty="0" smtClean="0"/>
              <a:t>works </a:t>
            </a:r>
            <a:r>
              <a:rPr lang="en-US" dirty="0"/>
              <a:t>as </a:t>
            </a:r>
            <a:r>
              <a:rPr lang="en-US" dirty="0" smtClean="0"/>
              <a:t>well: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print("Unicode : ", "\u0074\u0065\u006c\u00e9\u0066\u006f\u006e\u006f")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Same goes for these two:</a:t>
            </a:r>
          </a:p>
          <a:p>
            <a:pPr marL="0" indent="0">
              <a:buNone/>
            </a:pPr>
            <a:r>
              <a:rPr lang="en-US" dirty="0"/>
              <a:t>print("Typed in: ", "</a:t>
            </a:r>
            <a:r>
              <a:rPr lang="ja-JP" altLang="en-US" dirty="0"/>
              <a:t>电话</a:t>
            </a:r>
            <a:r>
              <a:rPr lang="en-US" altLang="ja-JP" dirty="0"/>
              <a:t>")</a:t>
            </a:r>
          </a:p>
          <a:p>
            <a:pPr marL="0" indent="0">
              <a:buNone/>
            </a:pPr>
            <a:r>
              <a:rPr lang="en-US" dirty="0"/>
              <a:t>print("Unicode : ", "\u7535\u8BDD")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Same goes for these two:</a:t>
            </a:r>
          </a:p>
          <a:p>
            <a:pPr marL="0" indent="0">
              <a:buNone/>
            </a:pPr>
            <a:r>
              <a:rPr lang="en-US" dirty="0"/>
              <a:t>print("Typed in: ", "</a:t>
            </a:r>
            <a:r>
              <a:rPr lang="fa-IR" dirty="0" smtClean="0"/>
              <a:t>هاتف</a:t>
            </a:r>
            <a:r>
              <a:rPr lang="en-US" dirty="0"/>
              <a:t>"</a:t>
            </a:r>
            <a:r>
              <a:rPr lang="en-US" dirty="0" smtClean="0"/>
              <a:t>)</a:t>
            </a:r>
            <a:endParaRPr lang="fa-IR" dirty="0"/>
          </a:p>
          <a:p>
            <a:pPr marL="0" indent="0">
              <a:buNone/>
            </a:pPr>
            <a:r>
              <a:rPr lang="en-US" dirty="0"/>
              <a:t>print("Unicode : ", "\</a:t>
            </a:r>
            <a:r>
              <a:rPr lang="en-US" dirty="0" err="1"/>
              <a:t>uFEEB</a:t>
            </a:r>
            <a:r>
              <a:rPr lang="en-US" dirty="0"/>
              <a:t>\uFE8E\uFE97\uFED2")</a:t>
            </a:r>
          </a:p>
        </p:txBody>
      </p:sp>
    </p:spTree>
    <p:extLst>
      <p:ext uri="{BB962C8B-B14F-4D97-AF65-F5344CB8AC3E}">
        <p14:creationId xmlns:p14="http://schemas.microsoft.com/office/powerpoint/2010/main" val="131858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866</TotalTime>
  <Words>310</Words>
  <Application>Microsoft Macintosh PowerPoint</Application>
  <PresentationFormat>Widescreen</PresentationFormat>
  <Paragraphs>48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ＭＳ Ｐゴシック</vt:lpstr>
      <vt:lpstr>Trebuchet MS</vt:lpstr>
      <vt:lpstr>Tw Cen MT</vt:lpstr>
      <vt:lpstr>Circuit</vt:lpstr>
      <vt:lpstr> CSE 231 Section 7 Lab 10- Classes</vt:lpstr>
      <vt:lpstr>Classes</vt:lpstr>
      <vt:lpstr>Class and Instance</vt:lpstr>
      <vt:lpstr>How to make a new class</vt:lpstr>
      <vt:lpstr>Unicode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</dc:title>
  <dc:creator>Cyndy Ishida</dc:creator>
  <cp:lastModifiedBy>Freedman, Joe</cp:lastModifiedBy>
  <cp:revision>11</cp:revision>
  <dcterms:created xsi:type="dcterms:W3CDTF">2016-11-11T17:10:16Z</dcterms:created>
  <dcterms:modified xsi:type="dcterms:W3CDTF">2017-11-06T15:27:03Z</dcterms:modified>
</cp:coreProperties>
</file>