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9"/>
  </p:notesMasterIdLst>
  <p:sldIdLst>
    <p:sldId id="265" r:id="rId2"/>
    <p:sldId id="256" r:id="rId3"/>
    <p:sldId id="260" r:id="rId4"/>
    <p:sldId id="263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7250" autoAdjust="0"/>
  </p:normalViewPr>
  <p:slideViewPr>
    <p:cSldViewPr snapToGrid="0">
      <p:cViewPr varScale="1">
        <p:scale>
          <a:sx n="81" d="100"/>
          <a:sy n="8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0B4F-BCF8-4EC3-BA4C-9436F7186743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18D2-0881-4675-A445-52D3AC83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18D2-0881-4675-A445-52D3AC8301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2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6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7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5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443" y="2148116"/>
            <a:ext cx="8590687" cy="2606821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 CSE 231 Section </a:t>
            </a:r>
            <a:r>
              <a:rPr lang="en-US" sz="7200" dirty="0" smtClean="0"/>
              <a:t>7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Lab </a:t>
            </a:r>
            <a:r>
              <a:rPr lang="en-US" sz="7200" dirty="0"/>
              <a:t>8</a:t>
            </a:r>
            <a:r>
              <a:rPr lang="en-US" sz="7200" dirty="0" smtClean="0"/>
              <a:t> </a:t>
            </a:r>
            <a:r>
              <a:rPr lang="en-US" sz="7200" dirty="0" smtClean="0"/>
              <a:t>- Dictionaries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722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38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623" y="1727737"/>
            <a:ext cx="8969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Un-ordered </a:t>
            </a:r>
            <a:r>
              <a:rPr lang="en-US" sz="2800" dirty="0"/>
              <a:t>collection of Python </a:t>
            </a:r>
            <a:r>
              <a:rPr lang="en-US" sz="2800" dirty="0" smtClean="0"/>
              <a:t>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a key?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Should be immutable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What is a value?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Any </a:t>
            </a:r>
            <a:r>
              <a:rPr lang="en-US" sz="2800" dirty="0" smtClean="0"/>
              <a:t>objects </a:t>
            </a:r>
            <a:r>
              <a:rPr lang="en-US" sz="2800" dirty="0"/>
              <a:t>is </a:t>
            </a:r>
            <a:r>
              <a:rPr lang="en-US" sz="2800" dirty="0" smtClean="0"/>
              <a:t>allowed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Are dictionaries mutable?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6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update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Dictionary</a:t>
            </a:r>
          </a:p>
          <a:p>
            <a:pPr lvl="1"/>
            <a:r>
              <a:rPr lang="es-ES" dirty="0"/>
              <a:t>M = </a:t>
            </a:r>
            <a:r>
              <a:rPr lang="es-ES" dirty="0" smtClean="0"/>
              <a:t>{}</a:t>
            </a:r>
          </a:p>
          <a:p>
            <a:pPr lvl="1"/>
            <a:r>
              <a:rPr lang="es-ES" sz="2400" dirty="0" smtClean="0"/>
              <a:t>M = </a:t>
            </a:r>
            <a:r>
              <a:rPr lang="es-ES" sz="2400" dirty="0" err="1" smtClean="0"/>
              <a:t>dict</a:t>
            </a:r>
            <a:r>
              <a:rPr lang="es-ES" sz="2400" dirty="0" smtClean="0"/>
              <a:t>()</a:t>
            </a:r>
            <a:endParaRPr lang="es-ES" sz="2400" dirty="0"/>
          </a:p>
          <a:p>
            <a:pPr lvl="1"/>
            <a:r>
              <a:rPr lang="es-ES" dirty="0"/>
              <a:t>M = { 200: "EE", 100: "ME"}</a:t>
            </a:r>
          </a:p>
          <a:p>
            <a:pPr lvl="1"/>
            <a:endParaRPr lang="en-US" dirty="0"/>
          </a:p>
          <a:p>
            <a:r>
              <a:rPr lang="en-US" dirty="0"/>
              <a:t>Adding/updating a value in a Dictionary</a:t>
            </a:r>
          </a:p>
          <a:p>
            <a:pPr lvl="1"/>
            <a:r>
              <a:rPr lang="en-US" dirty="0"/>
              <a:t>M[500] = "CS"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 = 0		# </a:t>
            </a:r>
            <a:r>
              <a:rPr lang="en-US" dirty="0"/>
              <a:t>initialize at zero</a:t>
            </a:r>
            <a:endParaRPr lang="en-US" dirty="0" smtClean="0"/>
          </a:p>
          <a:p>
            <a:pPr lvl="1"/>
            <a:r>
              <a:rPr lang="en-US" dirty="0" smtClean="0"/>
              <a:t>x += 1		# increment the counter</a:t>
            </a:r>
          </a:p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s = ‘’		# initialize with empty string</a:t>
            </a:r>
          </a:p>
          <a:p>
            <a:pPr lvl="1"/>
            <a:r>
              <a:rPr lang="en-US" dirty="0" smtClean="0"/>
              <a:t>s += </a:t>
            </a:r>
            <a:r>
              <a:rPr lang="en-US" dirty="0" err="1" smtClean="0"/>
              <a:t>ch</a:t>
            </a:r>
            <a:r>
              <a:rPr lang="en-US" dirty="0" smtClean="0"/>
              <a:t>		# concatenate characters </a:t>
            </a:r>
          </a:p>
          <a:p>
            <a:r>
              <a:rPr lang="en-US" dirty="0" smtClean="0"/>
              <a:t>Lists:</a:t>
            </a:r>
          </a:p>
          <a:p>
            <a:pPr lvl="1"/>
            <a:r>
              <a:rPr lang="en-US" dirty="0" smtClean="0"/>
              <a:t>L = []	</a:t>
            </a:r>
            <a:r>
              <a:rPr lang="en-US" dirty="0"/>
              <a:t> </a:t>
            </a:r>
            <a:r>
              <a:rPr lang="en-US" dirty="0" smtClean="0"/>
              <a:t>	# </a:t>
            </a:r>
            <a:r>
              <a:rPr lang="en-US" dirty="0"/>
              <a:t>initialize with empty </a:t>
            </a:r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L.append</a:t>
            </a:r>
            <a:r>
              <a:rPr lang="en-US" dirty="0" smtClean="0"/>
              <a:t>(value)	# append values to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Dictionaries:</a:t>
            </a:r>
          </a:p>
          <a:p>
            <a:pPr marL="0" indent="0">
              <a:buNone/>
            </a:pPr>
            <a:r>
              <a:rPr lang="en-US" sz="2000" dirty="0" smtClean="0"/>
              <a:t>D = {}</a:t>
            </a:r>
            <a:r>
              <a:rPr lang="en-US" sz="2000" dirty="0"/>
              <a:t> </a:t>
            </a:r>
            <a:r>
              <a:rPr lang="en-US" sz="2000" dirty="0" smtClean="0"/>
              <a:t>			# </a:t>
            </a:r>
            <a:r>
              <a:rPr lang="en-US" sz="2000" dirty="0"/>
              <a:t>initialize with empty </a:t>
            </a:r>
            <a:r>
              <a:rPr lang="en-US" sz="2000" dirty="0" smtClean="0"/>
              <a:t>list</a:t>
            </a:r>
          </a:p>
          <a:p>
            <a:pPr marL="0" indent="0">
              <a:buNone/>
            </a:pPr>
            <a:r>
              <a:rPr lang="en-US" sz="2000" dirty="0" smtClean="0"/>
              <a:t>S = “</a:t>
            </a:r>
            <a:r>
              <a:rPr lang="en-US" sz="2000" dirty="0" err="1" smtClean="0"/>
              <a:t>aabacdbacd</a:t>
            </a:r>
            <a:r>
              <a:rPr lang="en-US" sz="2000" dirty="0" smtClean="0"/>
              <a:t>”	# we have a string, we want to count all the characters</a:t>
            </a:r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ch</a:t>
            </a:r>
            <a:r>
              <a:rPr lang="en-US" sz="2000" dirty="0" smtClean="0"/>
              <a:t> in 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 err="1" smtClean="0"/>
              <a:t>ch</a:t>
            </a:r>
            <a:r>
              <a:rPr lang="en-US" sz="2000" dirty="0" smtClean="0"/>
              <a:t> in D:	# check to see if the key exists in the dictionary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D[</a:t>
            </a:r>
            <a:r>
              <a:rPr lang="en-US" dirty="0" err="1" smtClean="0"/>
              <a:t>ch</a:t>
            </a:r>
            <a:r>
              <a:rPr lang="en-US" dirty="0" smtClean="0"/>
              <a:t>] += 1	# increment the value if it exists</a:t>
            </a:r>
          </a:p>
          <a:p>
            <a:pPr marL="457200" lvl="1" indent="0">
              <a:buNone/>
            </a:pPr>
            <a:r>
              <a:rPr lang="en-US" dirty="0" smtClean="0"/>
              <a:t>	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D[</a:t>
            </a:r>
            <a:r>
              <a:rPr lang="en-US" dirty="0" err="1" smtClean="0"/>
              <a:t>ch</a:t>
            </a:r>
            <a:r>
              <a:rPr lang="en-US" dirty="0" smtClean="0"/>
              <a:t>] = 1</a:t>
            </a:r>
            <a:r>
              <a:rPr lang="en-US" dirty="0"/>
              <a:t> </a:t>
            </a:r>
            <a:r>
              <a:rPr lang="en-US" dirty="0" smtClean="0"/>
              <a:t>	# set the </a:t>
            </a:r>
            <a:r>
              <a:rPr lang="en-US" dirty="0"/>
              <a:t>value </a:t>
            </a:r>
            <a:r>
              <a:rPr lang="en-US" dirty="0" smtClean="0"/>
              <a:t>to 1 if it doesn’t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5859"/>
          </a:xfrm>
        </p:spPr>
        <p:txBody>
          <a:bodyPr>
            <a:normAutofit/>
          </a:bodyPr>
          <a:lstStyle/>
          <a:p>
            <a:r>
              <a:rPr lang="en-US" sz="2800" dirty="0"/>
              <a:t>for key in </a:t>
            </a:r>
            <a:r>
              <a:rPr lang="en-US" sz="2800" dirty="0" err="1"/>
              <a:t>M.keys</a:t>
            </a:r>
            <a:r>
              <a:rPr lang="en-US" sz="2800" dirty="0" smtClean="0"/>
              <a:t>():</a:t>
            </a:r>
            <a:endParaRPr lang="en-US" sz="2800" dirty="0"/>
          </a:p>
          <a:p>
            <a:r>
              <a:rPr lang="en-US" sz="2800" dirty="0"/>
              <a:t>for key in M:</a:t>
            </a:r>
          </a:p>
          <a:p>
            <a:r>
              <a:rPr lang="en-US" sz="2800" dirty="0"/>
              <a:t>for value in </a:t>
            </a:r>
            <a:r>
              <a:rPr lang="en-US" sz="2800" dirty="0" err="1"/>
              <a:t>M.values</a:t>
            </a:r>
            <a:r>
              <a:rPr lang="en-US" sz="2800" dirty="0"/>
              <a:t>():</a:t>
            </a:r>
          </a:p>
          <a:p>
            <a:r>
              <a:rPr lang="en-US" sz="2800" dirty="0"/>
              <a:t>for key, value in </a:t>
            </a:r>
            <a:r>
              <a:rPr lang="en-US" sz="2800" dirty="0" err="1"/>
              <a:t>M.items</a:t>
            </a:r>
            <a:r>
              <a:rPr lang="en-US" sz="2800" dirty="0" smtClean="0"/>
              <a:t>(): # this is the recommend way!!!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3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Methods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 = </a:t>
            </a:r>
            <a:r>
              <a:rPr lang="en-US" dirty="0" err="1"/>
              <a:t>M.get</a:t>
            </a:r>
            <a:r>
              <a:rPr lang="en-US" dirty="0"/>
              <a:t>( 200 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eturns the </a:t>
            </a:r>
            <a:r>
              <a:rPr lang="en-US" dirty="0"/>
              <a:t>value if key </a:t>
            </a:r>
            <a:r>
              <a:rPr lang="en-US" dirty="0" smtClean="0"/>
              <a:t>exists, </a:t>
            </a:r>
            <a:r>
              <a:rPr lang="en-US" dirty="0"/>
              <a:t>else returns </a:t>
            </a:r>
            <a:r>
              <a:rPr lang="en-US" dirty="0" smtClean="0"/>
              <a:t>None</a:t>
            </a:r>
          </a:p>
          <a:p>
            <a:r>
              <a:rPr lang="en-US" dirty="0"/>
              <a:t>E = </a:t>
            </a:r>
            <a:r>
              <a:rPr lang="en-US" dirty="0" err="1"/>
              <a:t>M.pop</a:t>
            </a:r>
            <a:r>
              <a:rPr lang="en-US" dirty="0"/>
              <a:t>( "Mike", None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pops (and returns) the </a:t>
            </a:r>
            <a:r>
              <a:rPr lang="en-US" dirty="0"/>
              <a:t>value if the key </a:t>
            </a:r>
            <a:r>
              <a:rPr lang="en-US" dirty="0" smtClean="0"/>
              <a:t>exists, </a:t>
            </a:r>
            <a:r>
              <a:rPr lang="en-US" dirty="0"/>
              <a:t>returns the second argument </a:t>
            </a:r>
            <a:r>
              <a:rPr lang="en-US" dirty="0" smtClean="0"/>
              <a:t>otherwise</a:t>
            </a:r>
          </a:p>
          <a:p>
            <a:r>
              <a:rPr lang="en-US" dirty="0"/>
              <a:t>del </a:t>
            </a:r>
            <a:r>
              <a:rPr lang="en-US" dirty="0" smtClean="0"/>
              <a:t>M[600]</a:t>
            </a:r>
          </a:p>
          <a:p>
            <a:pPr lvl="1"/>
            <a:r>
              <a:rPr lang="en-US" dirty="0" smtClean="0"/>
              <a:t>deletes </a:t>
            </a:r>
            <a:r>
              <a:rPr lang="en-US" dirty="0"/>
              <a:t>if the key exist, </a:t>
            </a:r>
            <a:r>
              <a:rPr lang="en-US" dirty="0" err="1"/>
              <a:t>KeyError</a:t>
            </a:r>
            <a:r>
              <a:rPr lang="en-US" dirty="0"/>
              <a:t> if it </a:t>
            </a:r>
            <a:r>
              <a:rPr lang="en-US" dirty="0" smtClean="0"/>
              <a:t>doesn't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dict</a:t>
            </a:r>
            <a:r>
              <a:rPr lang="en-US" dirty="0" smtClean="0"/>
              <a:t>(L) # assuming L </a:t>
            </a:r>
            <a:r>
              <a:rPr lang="en-US" dirty="0"/>
              <a:t>= [('a',1),('b',2),('c',3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D = {</a:t>
            </a:r>
            <a:r>
              <a:rPr lang="en-US" dirty="0"/>
              <a:t>'a': 1, 'b': 2, 'c': 3}</a:t>
            </a:r>
          </a:p>
        </p:txBody>
      </p:sp>
    </p:spTree>
    <p:extLst>
      <p:ext uri="{BB962C8B-B14F-4D97-AF65-F5344CB8AC3E}">
        <p14:creationId xmlns:p14="http://schemas.microsoft.com/office/powerpoint/2010/main" val="2581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407</TotalTime>
  <Words>230</Words>
  <Application>Microsoft Macintosh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 CSE 231 Section 7 Lab 8 - Dictionaries</vt:lpstr>
      <vt:lpstr>Dictionaries</vt:lpstr>
      <vt:lpstr>Create and update a dictionary</vt:lpstr>
      <vt:lpstr>Patterns</vt:lpstr>
      <vt:lpstr>Patterns</vt:lpstr>
      <vt:lpstr>Iteration</vt:lpstr>
      <vt:lpstr>Useful Methods &amp; functions</vt:lpstr>
    </vt:vector>
  </TitlesOfParts>
  <Company>Computer Science Department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Cyndy Ishida</dc:creator>
  <cp:lastModifiedBy>Freedman, Joe</cp:lastModifiedBy>
  <cp:revision>29</cp:revision>
  <dcterms:created xsi:type="dcterms:W3CDTF">2016-10-28T17:04:28Z</dcterms:created>
  <dcterms:modified xsi:type="dcterms:W3CDTF">2017-10-23T02:48:07Z</dcterms:modified>
</cp:coreProperties>
</file>