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4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3E1FE-007F-444C-A0AA-43A8412A4225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BAE9E-95F9-904E-82E9-04CBD00B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4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231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 2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6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F3FC718-FDE3-4EF7-921E-A5F374EAF8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xmlns="" id="{FAA0F719-3DC8-4F08-AD8F-5A845658CB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xmlns="" id="{7DCB61BE-FA0F-4EFB-BE0E-268BAD8E30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531382"/>
            <a:ext cx="6495847" cy="4404835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4B31EAA-7423-46F7-9B90-4AB2B09C35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EBEBEB"/>
                </a:solidFill>
              </a:rPr>
              <a:t>Union, Intersection &amp; difference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3855" y="3295321"/>
            <a:ext cx="207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Union =&gt; |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Intersection </a:t>
            </a:r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=&gt; &amp;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695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vs. Deep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Shallow </a:t>
            </a:r>
            <a:r>
              <a:rPr lang="en-US" dirty="0"/>
              <a:t>Copy: creates a new object that points to the same place in memory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I change one of the objects, they both are </a:t>
            </a:r>
            <a:r>
              <a:rPr lang="en-US" dirty="0" smtClean="0"/>
              <a:t>changed</a:t>
            </a:r>
            <a:endParaRPr lang="en-US" dirty="0"/>
          </a:p>
          <a:p>
            <a:r>
              <a:rPr lang="en-US" dirty="0" smtClean="0"/>
              <a:t>Deep </a:t>
            </a:r>
            <a:r>
              <a:rPr lang="en-US" dirty="0"/>
              <a:t>Copy: copies the same value in a new place in </a:t>
            </a:r>
            <a:r>
              <a:rPr lang="en-US" dirty="0" smtClean="0"/>
              <a:t>memory.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/>
              <a:t>I change one of the objects, both are not changed </a:t>
            </a:r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you copy lists, you are always doing a shallow copy except in 2 cases.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L2 </a:t>
            </a:r>
            <a:r>
              <a:rPr lang="en-US" dirty="0">
                <a:solidFill>
                  <a:schemeClr val="accent3"/>
                </a:solidFill>
              </a:rPr>
              <a:t>= </a:t>
            </a:r>
            <a:r>
              <a:rPr lang="en-US" dirty="0" err="1">
                <a:solidFill>
                  <a:schemeClr val="accent3"/>
                </a:solidFill>
              </a:rPr>
              <a:t>copy.deepcopy</a:t>
            </a:r>
            <a:r>
              <a:rPr lang="en-US" dirty="0">
                <a:solidFill>
                  <a:schemeClr val="accent3"/>
                </a:solidFill>
              </a:rPr>
              <a:t>(L1)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L1[:] isn’t a perfect deep copy!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423" y="2052638"/>
            <a:ext cx="4998886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102" y="2052638"/>
            <a:ext cx="495609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Mutable: You can change the object, and that variable retains or keeps that change</a:t>
            </a:r>
          </a:p>
          <a:p>
            <a:pPr lvl="1"/>
            <a:r>
              <a:rPr lang="en-US" dirty="0" smtClean="0"/>
              <a:t>List, Dictionaries, Set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Immutable: Whatever you create the first time, it stays. (You will have to redefine what that variable holds)</a:t>
            </a:r>
          </a:p>
          <a:p>
            <a:pPr lvl="1"/>
            <a:r>
              <a:rPr lang="en-US" dirty="0" smtClean="0"/>
              <a:t>Strings, numbers, 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434" y="1770120"/>
            <a:ext cx="4062454" cy="3979747"/>
          </a:xfrm>
        </p:spPr>
        <p:txBody>
          <a:bodyPr/>
          <a:lstStyle/>
          <a:p>
            <a:r>
              <a:rPr lang="en-US" dirty="0" smtClean="0"/>
              <a:t>String1 = “Hello Mom”</a:t>
            </a:r>
          </a:p>
          <a:p>
            <a:r>
              <a:rPr lang="en-US" dirty="0" smtClean="0"/>
              <a:t>#reverse the string1</a:t>
            </a:r>
          </a:p>
          <a:p>
            <a:r>
              <a:rPr lang="en-US" dirty="0" smtClean="0"/>
              <a:t>String1[:]</a:t>
            </a:r>
          </a:p>
          <a:p>
            <a:r>
              <a:rPr lang="en-US" dirty="0" smtClean="0"/>
              <a:t>However, String1 is still not changed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23634" y="1735191"/>
            <a:ext cx="4062454" cy="397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List1 = [1,2,3,4,”String”]</a:t>
            </a:r>
          </a:p>
          <a:p>
            <a:r>
              <a:rPr lang="en-US" dirty="0" smtClean="0"/>
              <a:t>#take list and remove last elements</a:t>
            </a:r>
          </a:p>
          <a:p>
            <a:r>
              <a:rPr lang="en-US" dirty="0" smtClean="0"/>
              <a:t>List1.pop()</a:t>
            </a:r>
          </a:p>
          <a:p>
            <a:r>
              <a:rPr lang="en-US" dirty="0" smtClean="0"/>
              <a:t>Now, list1 will be [1,2,3,4]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222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have their own namespace separate from the global namespace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 err="1" smtClean="0">
                <a:solidFill>
                  <a:schemeClr val="accent3"/>
                </a:solidFill>
              </a:rPr>
              <a:t>def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sample_function</a:t>
            </a:r>
            <a:r>
              <a:rPr lang="en-US" dirty="0" smtClean="0">
                <a:solidFill>
                  <a:schemeClr val="accent3"/>
                </a:solidFill>
              </a:rPr>
              <a:t>(para1 = 12, para2):		#</a:t>
            </a:r>
            <a:r>
              <a:rPr lang="en-US" dirty="0">
                <a:solidFill>
                  <a:schemeClr val="accent3"/>
                </a:solidFill>
              </a:rPr>
              <a:t>para1 has </a:t>
            </a:r>
            <a:r>
              <a:rPr lang="en-US" dirty="0" smtClean="0">
                <a:solidFill>
                  <a:schemeClr val="accent3"/>
                </a:solidFill>
              </a:rPr>
              <a:t>default 12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#this function takes two parameters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/>
                </a:solidFill>
              </a:rPr>
              <a:t>total = para1 + para2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 smtClean="0">
                <a:solidFill>
                  <a:schemeClr val="accent3"/>
                </a:solidFill>
              </a:rPr>
              <a:t>	return total			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#converting ”total” variable from local </a:t>
            </a:r>
            <a:r>
              <a:rPr lang="en-US" dirty="0" smtClean="0">
                <a:solidFill>
                  <a:schemeClr val="accent3"/>
                </a:solidFill>
              </a:rPr>
              <a:t>									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#namespace to global namespace </a:t>
            </a:r>
          </a:p>
        </p:txBody>
      </p:sp>
    </p:spTree>
    <p:extLst>
      <p:ext uri="{BB962C8B-B14F-4D97-AF65-F5344CB8AC3E}">
        <p14:creationId xmlns:p14="http://schemas.microsoft.com/office/powerpoint/2010/main" val="1909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is one of the most important data structure 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my_list</a:t>
            </a:r>
            <a:r>
              <a:rPr lang="en-US" dirty="0">
                <a:solidFill>
                  <a:schemeClr val="accent3"/>
                </a:solidFill>
              </a:rPr>
              <a:t> = ["Arthur", "King", "of", "the", "Britons</a:t>
            </a:r>
            <a:r>
              <a:rPr lang="en-US" dirty="0" smtClean="0">
                <a:solidFill>
                  <a:schemeClr val="accent3"/>
                </a:solidFill>
              </a:rPr>
              <a:t>"]</a:t>
            </a:r>
          </a:p>
          <a:p>
            <a:r>
              <a:rPr lang="en-US" dirty="0" smtClean="0"/>
              <a:t>List are mutable data structure</a:t>
            </a:r>
          </a:p>
          <a:p>
            <a:r>
              <a:rPr lang="en-US" dirty="0" smtClean="0"/>
              <a:t>Split =&gt; </a:t>
            </a:r>
            <a:r>
              <a:rPr lang="en-US" dirty="0"/>
              <a:t>By default it separates strings by whitespaces into a </a:t>
            </a:r>
            <a:r>
              <a:rPr lang="en-US" dirty="0" smtClean="0"/>
              <a:t>list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my_list.append</a:t>
            </a:r>
            <a:r>
              <a:rPr lang="en-US" dirty="0">
                <a:solidFill>
                  <a:schemeClr val="accent3"/>
                </a:solidFill>
              </a:rPr>
              <a:t>(“A”)  </a:t>
            </a: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takes </a:t>
            </a: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arg. &amp; puts  to end of list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my_list.pop</a:t>
            </a:r>
            <a:r>
              <a:rPr lang="en-US" dirty="0">
                <a:solidFill>
                  <a:schemeClr val="accent3"/>
                </a:solidFill>
              </a:rPr>
              <a:t>(3)</a:t>
            </a:r>
            <a:r>
              <a:rPr lang="en-US" dirty="0"/>
              <a:t>	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takes </a:t>
            </a: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index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arg. &amp; takes it out of list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my_list.sort</a:t>
            </a:r>
            <a:r>
              <a:rPr lang="en-US" dirty="0">
                <a:solidFill>
                  <a:schemeClr val="accent3"/>
                </a:solidFill>
              </a:rPr>
              <a:t>()</a:t>
            </a:r>
            <a:r>
              <a:rPr lang="en-US" dirty="0"/>
              <a:t>	 		</a:t>
            </a:r>
            <a:r>
              <a:rPr lang="en-US" dirty="0">
                <a:solidFill>
                  <a:schemeClr val="accent2"/>
                </a:solidFill>
              </a:rPr>
              <a:t># sorts entire list &amp; </a:t>
            </a:r>
            <a:r>
              <a:rPr lang="en-US" u="sng" dirty="0">
                <a:solidFill>
                  <a:schemeClr val="accent2"/>
                </a:solidFill>
              </a:rPr>
              <a:t>modifies</a:t>
            </a:r>
            <a:r>
              <a:rPr lang="en-US" dirty="0">
                <a:solidFill>
                  <a:schemeClr val="accent2"/>
                </a:solidFill>
              </a:rPr>
              <a:t> it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3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Un-ordered collection of Python objects</a:t>
            </a:r>
          </a:p>
          <a:p>
            <a:r>
              <a:rPr lang="en-US" dirty="0" smtClean="0"/>
              <a:t>Keys =&gt; it should be immutable</a:t>
            </a:r>
          </a:p>
          <a:p>
            <a:r>
              <a:rPr lang="en-US" dirty="0" smtClean="0"/>
              <a:t>Value =&gt; any objects are allowed to be value</a:t>
            </a:r>
          </a:p>
          <a:p>
            <a:r>
              <a:rPr lang="en-US" dirty="0"/>
              <a:t>Creating a Dictionary</a:t>
            </a:r>
          </a:p>
          <a:p>
            <a:pPr lvl="1"/>
            <a:r>
              <a:rPr lang="es-ES" dirty="0">
                <a:solidFill>
                  <a:schemeClr val="accent3"/>
                </a:solidFill>
              </a:rPr>
              <a:t>M = {}</a:t>
            </a:r>
          </a:p>
          <a:p>
            <a:pPr lvl="1"/>
            <a:r>
              <a:rPr lang="es-ES" dirty="0">
                <a:solidFill>
                  <a:schemeClr val="accent3"/>
                </a:solidFill>
              </a:rPr>
              <a:t>M = { 200: "EE", 100: "ME</a:t>
            </a:r>
            <a:r>
              <a:rPr lang="es-ES" dirty="0" smtClean="0">
                <a:solidFill>
                  <a:schemeClr val="accent3"/>
                </a:solidFill>
              </a:rPr>
              <a:t>"}</a:t>
            </a:r>
          </a:p>
          <a:p>
            <a:r>
              <a:rPr lang="en-US" dirty="0" smtClean="0"/>
              <a:t>No indexing allowed on dictionaries</a:t>
            </a:r>
          </a:p>
          <a:p>
            <a:r>
              <a:rPr lang="en-US" dirty="0" smtClean="0"/>
              <a:t>M[200] will give us the value that is associated with that key</a:t>
            </a:r>
          </a:p>
        </p:txBody>
      </p:sp>
    </p:spTree>
    <p:extLst>
      <p:ext uri="{BB962C8B-B14F-4D97-AF65-F5344CB8AC3E}">
        <p14:creationId xmlns:p14="http://schemas.microsoft.com/office/powerpoint/2010/main" val="172988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key in </a:t>
            </a:r>
            <a:r>
              <a:rPr lang="en-US" dirty="0" err="1"/>
              <a:t>M.keys</a:t>
            </a:r>
            <a:r>
              <a:rPr lang="en-US" dirty="0"/>
              <a:t>():</a:t>
            </a:r>
          </a:p>
          <a:p>
            <a:r>
              <a:rPr lang="en-US" dirty="0"/>
              <a:t>for key in M:</a:t>
            </a:r>
          </a:p>
          <a:p>
            <a:r>
              <a:rPr lang="en-US" dirty="0"/>
              <a:t>for value in </a:t>
            </a:r>
            <a:r>
              <a:rPr lang="en-US" dirty="0" err="1"/>
              <a:t>M.values</a:t>
            </a:r>
            <a:r>
              <a:rPr lang="en-US" dirty="0"/>
              <a:t>():</a:t>
            </a:r>
          </a:p>
          <a:p>
            <a:r>
              <a:rPr lang="en-US" dirty="0"/>
              <a:t>for key, value in </a:t>
            </a:r>
            <a:r>
              <a:rPr lang="en-US" dirty="0" err="1"/>
              <a:t>M.items</a:t>
            </a:r>
            <a:r>
              <a:rPr lang="en-US" dirty="0" smtClean="0"/>
              <a:t>():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0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Methods &amp;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D = </a:t>
            </a:r>
            <a:r>
              <a:rPr lang="en-US" dirty="0" err="1">
                <a:solidFill>
                  <a:schemeClr val="accent3"/>
                </a:solidFill>
              </a:rPr>
              <a:t>M.get</a:t>
            </a:r>
            <a:r>
              <a:rPr lang="en-US" dirty="0">
                <a:solidFill>
                  <a:schemeClr val="accent3"/>
                </a:solidFill>
              </a:rPr>
              <a:t>( 200 )</a:t>
            </a:r>
          </a:p>
          <a:p>
            <a:pPr lvl="1"/>
            <a:r>
              <a:rPr lang="en-US" dirty="0"/>
              <a:t>returns the value if key exists, else returns None</a:t>
            </a:r>
          </a:p>
          <a:p>
            <a:r>
              <a:rPr lang="en-US" dirty="0">
                <a:solidFill>
                  <a:schemeClr val="accent3"/>
                </a:solidFill>
              </a:rPr>
              <a:t>E = </a:t>
            </a:r>
            <a:r>
              <a:rPr lang="en-US" dirty="0" err="1">
                <a:solidFill>
                  <a:schemeClr val="accent3"/>
                </a:solidFill>
              </a:rPr>
              <a:t>M.pop</a:t>
            </a:r>
            <a:r>
              <a:rPr lang="en-US" dirty="0">
                <a:solidFill>
                  <a:schemeClr val="accent3"/>
                </a:solidFill>
              </a:rPr>
              <a:t>( "Mike", None )</a:t>
            </a:r>
          </a:p>
          <a:p>
            <a:pPr lvl="1"/>
            <a:r>
              <a:rPr lang="en-US" dirty="0"/>
              <a:t>pops (and returns) the value if the key exists, returns the second argument otherwise</a:t>
            </a:r>
          </a:p>
          <a:p>
            <a:r>
              <a:rPr lang="en-US" dirty="0">
                <a:solidFill>
                  <a:schemeClr val="accent3"/>
                </a:solidFill>
              </a:rPr>
              <a:t>del M[600]</a:t>
            </a:r>
          </a:p>
          <a:p>
            <a:pPr lvl="1"/>
            <a:r>
              <a:rPr lang="en-US" dirty="0"/>
              <a:t>deletes if the key exist, </a:t>
            </a:r>
            <a:r>
              <a:rPr lang="en-US" dirty="0" err="1"/>
              <a:t>KeyError</a:t>
            </a:r>
            <a:r>
              <a:rPr lang="en-US" dirty="0"/>
              <a:t> if it doesn't</a:t>
            </a:r>
          </a:p>
          <a:p>
            <a:r>
              <a:rPr lang="en-US" dirty="0">
                <a:solidFill>
                  <a:schemeClr val="accent3"/>
                </a:solidFill>
              </a:rPr>
              <a:t>D = </a:t>
            </a:r>
            <a:r>
              <a:rPr lang="en-US" dirty="0" err="1">
                <a:solidFill>
                  <a:schemeClr val="accent3"/>
                </a:solidFill>
              </a:rPr>
              <a:t>dict</a:t>
            </a:r>
            <a:r>
              <a:rPr lang="en-US" dirty="0">
                <a:solidFill>
                  <a:schemeClr val="accent3"/>
                </a:solidFill>
              </a:rPr>
              <a:t>(L) </a:t>
            </a:r>
            <a:r>
              <a:rPr lang="en-US" dirty="0"/>
              <a:t># assuming L = [('a',1),('b',2),('c',3)]</a:t>
            </a:r>
          </a:p>
          <a:p>
            <a:pPr lvl="1"/>
            <a:r>
              <a:rPr lang="en-US" dirty="0"/>
              <a:t>D = {'a': 1, 'b': 2, 'c': 3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Unordered Collection of Unique objects</a:t>
            </a:r>
          </a:p>
          <a:p>
            <a:r>
              <a:rPr lang="en-US" dirty="0" smtClean="0"/>
              <a:t>Use {} just like dictionaries</a:t>
            </a:r>
          </a:p>
          <a:p>
            <a:pPr lvl="1"/>
            <a:r>
              <a:rPr lang="en-US" dirty="0" smtClean="0"/>
              <a:t>But not </a:t>
            </a:r>
            <a:r>
              <a:rPr lang="en-US" dirty="0" err="1" smtClean="0"/>
              <a:t>key:value</a:t>
            </a:r>
            <a:r>
              <a:rPr lang="en-US" dirty="0" smtClean="0"/>
              <a:t> pairs</a:t>
            </a:r>
          </a:p>
          <a:p>
            <a:pPr lvl="1"/>
            <a:r>
              <a:rPr lang="en-US" dirty="0" smtClean="0"/>
              <a:t>Example: {1,2,3}</a:t>
            </a:r>
          </a:p>
          <a:p>
            <a:r>
              <a:rPr lang="en-US" dirty="0"/>
              <a:t>Creating a set</a:t>
            </a:r>
          </a:p>
          <a:p>
            <a:pPr lvl="1"/>
            <a:r>
              <a:rPr lang="es-ES" dirty="0">
                <a:solidFill>
                  <a:schemeClr val="accent3"/>
                </a:solidFill>
              </a:rPr>
              <a:t>S = set()</a:t>
            </a:r>
            <a:r>
              <a:rPr lang="es-ES" dirty="0"/>
              <a:t>		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S = { } </a:t>
            </a:r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creates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 </a:t>
            </a:r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dictionary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</a:p>
          <a:p>
            <a:pPr lvl="1"/>
            <a:r>
              <a:rPr lang="es-ES" dirty="0">
                <a:solidFill>
                  <a:schemeClr val="accent3"/>
                </a:solidFill>
              </a:rPr>
              <a:t>S = { 20, 5, 10 }</a:t>
            </a:r>
          </a:p>
          <a:p>
            <a:pPr lvl="1"/>
            <a:r>
              <a:rPr lang="es-ES" dirty="0">
                <a:solidFill>
                  <a:schemeClr val="accent3"/>
                </a:solidFill>
              </a:rPr>
              <a:t>S = set(“</a:t>
            </a:r>
            <a:r>
              <a:rPr lang="es-ES" dirty="0" err="1">
                <a:solidFill>
                  <a:schemeClr val="accent3"/>
                </a:solidFill>
              </a:rPr>
              <a:t>abcabbcd</a:t>
            </a:r>
            <a:r>
              <a:rPr lang="es-ES" dirty="0">
                <a:solidFill>
                  <a:schemeClr val="accent3"/>
                </a:solidFill>
              </a:rPr>
              <a:t>”)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Works </a:t>
            </a:r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with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any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iterable, ignores </a:t>
            </a:r>
            <a:r>
              <a:rPr lang="es-E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duplicates</a:t>
            </a:r>
            <a:endParaRPr lang="es-E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Adding/discarding an object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S.add</a:t>
            </a:r>
            <a:r>
              <a:rPr lang="en-US" dirty="0">
                <a:solidFill>
                  <a:schemeClr val="accent3"/>
                </a:solidFill>
              </a:rPr>
              <a:t>(100)</a:t>
            </a: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adds the object, ignores duplicates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S.discard</a:t>
            </a:r>
            <a:r>
              <a:rPr lang="en-US" dirty="0">
                <a:solidFill>
                  <a:schemeClr val="accent3"/>
                </a:solidFill>
              </a:rPr>
              <a:t>(100)</a:t>
            </a: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discards the object if it exists</a:t>
            </a:r>
          </a:p>
          <a:p>
            <a:pPr lvl="2"/>
            <a:r>
              <a:rPr lang="en-US" dirty="0" err="1">
                <a:solidFill>
                  <a:schemeClr val="accent3"/>
                </a:solidFill>
              </a:rPr>
              <a:t>S.remove</a:t>
            </a:r>
            <a:r>
              <a:rPr lang="en-US" dirty="0">
                <a:solidFill>
                  <a:schemeClr val="accent3"/>
                </a:solidFill>
              </a:rPr>
              <a:t>(100)</a:t>
            </a:r>
            <a:r>
              <a:rPr lang="en-US" dirty="0"/>
              <a:t>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 removes the object from set, but raises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KeyError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if the object doesn’t exist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98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1093</TotalTime>
  <Words>460</Words>
  <Application>Microsoft Macintosh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Wingdings 3</vt:lpstr>
      <vt:lpstr>Arial</vt:lpstr>
      <vt:lpstr>Ion</vt:lpstr>
      <vt:lpstr>CSE 231</vt:lpstr>
      <vt:lpstr>Immutability</vt:lpstr>
      <vt:lpstr>Examples</vt:lpstr>
      <vt:lpstr>Functions</vt:lpstr>
      <vt:lpstr>List</vt:lpstr>
      <vt:lpstr>Dictionaries</vt:lpstr>
      <vt:lpstr>Iteration</vt:lpstr>
      <vt:lpstr>Useful Methods &amp; functions</vt:lpstr>
      <vt:lpstr>Sets</vt:lpstr>
      <vt:lpstr>Union, Intersection &amp; difference</vt:lpstr>
      <vt:lpstr>Shallow vs. Deep Copy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231</dc:title>
  <dc:creator>Patel, Yash Rajendrakumar</dc:creator>
  <cp:lastModifiedBy>Patel, Yash Rajendrakumar</cp:lastModifiedBy>
  <cp:revision>10</cp:revision>
  <dcterms:created xsi:type="dcterms:W3CDTF">2017-11-05T23:25:17Z</dcterms:created>
  <dcterms:modified xsi:type="dcterms:W3CDTF">2017-11-06T17:38:54Z</dcterms:modified>
</cp:coreProperties>
</file>