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20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6"/>
    <p:restoredTop sz="94705"/>
  </p:normalViewPr>
  <p:slideViewPr>
    <p:cSldViewPr snapToGrid="0" snapToObjects="1">
      <p:cViewPr varScale="1">
        <p:scale>
          <a:sx n="139" d="100"/>
          <a:sy n="139" d="100"/>
        </p:scale>
        <p:origin x="16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28487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Guest account :</a:t>
            </a:r>
            <a:r>
              <a:rPr lang="en-US" baseline="0" dirty="0"/>
              <a:t> guest1 -&gt; guest29</a:t>
            </a:r>
          </a:p>
          <a:p>
            <a:r>
              <a:rPr lang="en-US" baseline="0" dirty="0"/>
              <a:t>Pw</a:t>
            </a:r>
            <a:r>
              <a:rPr lang="en-US" baseline="0" dirty="0" smtClean="0"/>
              <a:t>: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Remember to ask about recently added students about </a:t>
            </a:r>
            <a:r>
              <a:rPr lang="en-US" baseline="0" dirty="0" smtClean="0"/>
              <a:t>hour of code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BDB4894-8A64-4D40-B7BE-B9792127B7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0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54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055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85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56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878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9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689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606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02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47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41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0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77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139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53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770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99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1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501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3900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8804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4282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44235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30527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55407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6988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657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62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20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91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020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494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1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37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05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28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2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347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9695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096" y="1290865"/>
            <a:ext cx="5587842" cy="260682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 CSE 231 </a:t>
            </a:r>
            <a:r>
              <a:rPr lang="en-US" sz="7200"/>
              <a:t>Section </a:t>
            </a:r>
            <a:r>
              <a:rPr lang="en-US" sz="7200"/>
              <a:t>7</a:t>
            </a:r>
            <a:r>
              <a:rPr lang="en-US" sz="7200" smtClean="0"/>
              <a:t/>
            </a:r>
            <a:br>
              <a:rPr lang="en-US" sz="7200" smtClean="0"/>
            </a:br>
            <a:r>
              <a:rPr lang="en-US" sz="7200" smtClean="0"/>
              <a:t>Lab 2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Repetition with </a:t>
            </a:r>
            <a:r>
              <a:rPr lang="en" b="1"/>
              <a:t>while</a:t>
            </a:r>
            <a:r>
              <a:rPr lang="en"/>
              <a:t> 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name = input(“Please enter your TA’s name:”)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while name != </a:t>
            </a:r>
            <a:r>
              <a:rPr lang="en" dirty="0" smtClean="0"/>
              <a:t>“</a:t>
            </a:r>
            <a:r>
              <a:rPr lang="en-US" dirty="0" smtClean="0"/>
              <a:t>Joe</a:t>
            </a:r>
            <a:r>
              <a:rPr lang="en" dirty="0" smtClean="0"/>
              <a:t>”:</a:t>
            </a:r>
            <a:endParaRPr lang="en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    print(“Do you not know your TA’s name?”)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    name = input(“Let’s try again… TA’s name:”)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print(“Cool, let’s continue then.”)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Repetition with </a:t>
            </a:r>
            <a:r>
              <a:rPr lang="en" b="1"/>
              <a:t>while</a:t>
            </a:r>
            <a:r>
              <a:rPr lang="en"/>
              <a:t> 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/>
              <a:t>name = input(“Please enter your TA’s name:”)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" sz="1800" dirty="0"/>
              <a:t>while name != </a:t>
            </a:r>
            <a:r>
              <a:rPr lang="en" sz="1800" dirty="0" smtClean="0"/>
              <a:t>“</a:t>
            </a:r>
            <a:r>
              <a:rPr lang="en-US" dirty="0" smtClean="0"/>
              <a:t>Joe</a:t>
            </a:r>
            <a:r>
              <a:rPr lang="en" sz="1800" dirty="0" smtClean="0"/>
              <a:t>”:</a:t>
            </a:r>
            <a:endParaRPr lang="en" sz="18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/>
              <a:t>    print(“Do you not know your TA’s name?”)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/>
              <a:t>    name = input(“Let’s try again… TA’s name:”)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/>
              <a:t>print(“Cool, let’s continue then.”)</a:t>
            </a:r>
          </a:p>
          <a:p>
            <a:pPr marL="36576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/>
              <a:t>&gt;Please enter your TA’s name: </a:t>
            </a:r>
            <a:r>
              <a:rPr lang="en" sz="1800" dirty="0" err="1"/>
              <a:t>Yo</a:t>
            </a:r>
            <a:r>
              <a:rPr lang="en" sz="1800" dirty="0"/>
              <a:t> dude</a:t>
            </a:r>
          </a:p>
          <a:p>
            <a:pPr marL="3200400" marR="0" lvl="0" indent="457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/>
              <a:t>&gt;Do you not know your TA’s name?</a:t>
            </a:r>
          </a:p>
          <a:p>
            <a:pPr marL="3200400" marR="0" lvl="0" indent="457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/>
              <a:t>&gt;Let’s try again… TA’s name: TA</a:t>
            </a:r>
          </a:p>
          <a:p>
            <a:pPr marL="3200400" marR="0" lvl="0" indent="457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/>
              <a:t>&gt;Do you not know your TA’s name?</a:t>
            </a:r>
          </a:p>
          <a:p>
            <a:pPr marL="3200400" lvl="0" indent="457200">
              <a:lnSpc>
                <a:spcPct val="100000"/>
              </a:lnSpc>
              <a:spcBef>
                <a:spcPts val="700"/>
              </a:spcBef>
              <a:buNone/>
            </a:pPr>
            <a:r>
              <a:rPr lang="en" sz="1800" dirty="0"/>
              <a:t>&gt;Let’s try again… TA’s name: </a:t>
            </a:r>
            <a:r>
              <a:rPr lang="en-US" dirty="0" smtClean="0"/>
              <a:t>Joe</a:t>
            </a:r>
            <a:endParaRPr lang="en" sz="1800" dirty="0"/>
          </a:p>
          <a:p>
            <a:pPr marL="3200400" marR="0" lvl="0" indent="457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/>
              <a:t>&gt;Cool, let’s continue then.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Repetition with </a:t>
            </a:r>
            <a:r>
              <a:rPr lang="en" b="1"/>
              <a:t>while</a:t>
            </a:r>
            <a:r>
              <a:rPr lang="en"/>
              <a:t> 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/>
              <a:t>name = input(“Please enter your TA’s name:”)</a:t>
            </a:r>
          </a:p>
          <a:p>
            <a:pPr marL="0" lv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" sz="1800" dirty="0"/>
              <a:t>while name != </a:t>
            </a:r>
            <a:r>
              <a:rPr lang="en" sz="1800" dirty="0" smtClean="0"/>
              <a:t>“</a:t>
            </a:r>
            <a:r>
              <a:rPr lang="en-US" dirty="0" smtClean="0"/>
              <a:t>Joe</a:t>
            </a:r>
            <a:r>
              <a:rPr lang="en" sz="1800" dirty="0" smtClean="0"/>
              <a:t>”:</a:t>
            </a:r>
            <a:endParaRPr lang="en" sz="18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/>
              <a:t>    print(“Do you not know your TA’s name?”)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/>
              <a:t>    name = input(“Let’s try again… TA’s name:”)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/>
              <a:t>print(“Cool, let’s continue then.”)</a:t>
            </a:r>
          </a:p>
          <a:p>
            <a:pPr marL="3657600" lv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" sz="1800" dirty="0"/>
              <a:t>&gt;Please enter your TA’s name: </a:t>
            </a:r>
            <a:r>
              <a:rPr lang="en-US" dirty="0" smtClean="0"/>
              <a:t>Joe</a:t>
            </a:r>
            <a:endParaRPr lang="en" sz="1800" dirty="0"/>
          </a:p>
          <a:p>
            <a:pPr marL="36576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dirty="0"/>
              <a:t>&gt;Cool, let’s continue then.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Repetition with </a:t>
            </a:r>
            <a:r>
              <a:rPr lang="en" b="1"/>
              <a:t>for</a:t>
            </a:r>
            <a:r>
              <a:rPr lang="en" i="1"/>
              <a:t> 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 =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for i in range(n):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print(i)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4963400" y="11524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2900">
                <a:solidFill>
                  <a:schemeClr val="dk1"/>
                </a:solidFill>
              </a:rPr>
              <a:t>#What gets printed?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115800" y="17620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3400" b="1" dirty="0"/>
              <a:t>0</a:t>
            </a:r>
          </a:p>
          <a:p>
            <a:pPr lvl="0" rtl="0">
              <a:spcBef>
                <a:spcPts val="700"/>
              </a:spcBef>
              <a:buNone/>
            </a:pPr>
            <a:r>
              <a:rPr lang="en" sz="3400" b="1" dirty="0"/>
              <a:t>1</a:t>
            </a:r>
          </a:p>
          <a:p>
            <a:pPr lvl="0" rtl="0">
              <a:spcBef>
                <a:spcPts val="700"/>
              </a:spcBef>
              <a:buNone/>
            </a:pPr>
            <a:r>
              <a:rPr lang="en" sz="3400" b="1" dirty="0"/>
              <a:t>2</a:t>
            </a:r>
          </a:p>
          <a:p>
            <a:pPr lvl="0" rtl="0">
              <a:spcBef>
                <a:spcPts val="700"/>
              </a:spcBef>
              <a:buNone/>
            </a:pPr>
            <a:endParaRPr sz="3400" b="1" dirty="0"/>
          </a:p>
          <a:p>
            <a:pPr lvl="0" rtl="0">
              <a:spcBef>
                <a:spcPts val="700"/>
              </a:spcBef>
              <a:buNone/>
            </a:pPr>
            <a:r>
              <a:rPr lang="en" sz="3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why not 3?</a:t>
            </a:r>
          </a:p>
          <a:p>
            <a:pPr lvl="0" rtl="0">
              <a:spcBef>
                <a:spcPts val="700"/>
              </a:spcBef>
              <a:buNone/>
            </a:pPr>
            <a:endParaRPr sz="3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Repetition with </a:t>
            </a:r>
            <a:r>
              <a:rPr lang="en" b="1"/>
              <a:t>for</a:t>
            </a:r>
            <a:r>
              <a:rPr lang="en" i="1"/>
              <a:t> 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for i in range(2,5):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    print(i)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Shape 219"/>
          <p:cNvSpPr txBox="1"/>
          <p:nvPr/>
        </p:nvSpPr>
        <p:spPr>
          <a:xfrm>
            <a:off x="4963400" y="11524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2900">
                <a:solidFill>
                  <a:schemeClr val="dk1"/>
                </a:solidFill>
              </a:rPr>
              <a:t>#What gets printed?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115800" y="17620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3400" b="1" dirty="0"/>
              <a:t>2</a:t>
            </a:r>
          </a:p>
          <a:p>
            <a:pPr lvl="0" rtl="0">
              <a:spcBef>
                <a:spcPts val="700"/>
              </a:spcBef>
              <a:buNone/>
            </a:pPr>
            <a:r>
              <a:rPr lang="en" sz="3400" b="1" dirty="0"/>
              <a:t>3</a:t>
            </a:r>
          </a:p>
          <a:p>
            <a:pPr lvl="0" rtl="0">
              <a:spcBef>
                <a:spcPts val="700"/>
              </a:spcBef>
              <a:buNone/>
            </a:pPr>
            <a:r>
              <a:rPr lang="en" sz="3400" b="1" dirty="0"/>
              <a:t>4</a:t>
            </a:r>
          </a:p>
          <a:p>
            <a:pPr lvl="0" rtl="0">
              <a:spcBef>
                <a:spcPts val="700"/>
              </a:spcBef>
              <a:buNone/>
            </a:pPr>
            <a:endParaRPr sz="3400" b="1" dirty="0"/>
          </a:p>
          <a:p>
            <a:pPr lvl="0" rtl="0">
              <a:spcBef>
                <a:spcPts val="700"/>
              </a:spcBef>
              <a:buNone/>
            </a:pPr>
            <a:r>
              <a:rPr lang="en" sz="3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why start at 2?</a:t>
            </a:r>
          </a:p>
          <a:p>
            <a:pPr lvl="0" rtl="0">
              <a:spcBef>
                <a:spcPts val="700"/>
              </a:spcBef>
              <a:buNone/>
            </a:pPr>
            <a:endParaRPr sz="3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Repetition with </a:t>
            </a:r>
            <a:r>
              <a:rPr lang="en" b="1"/>
              <a:t>for</a:t>
            </a:r>
            <a:r>
              <a:rPr lang="en" i="1"/>
              <a:t> 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for i in range(1,9,2):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print(i)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4963400" y="11524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2900">
                <a:solidFill>
                  <a:schemeClr val="dk1"/>
                </a:solidFill>
              </a:rPr>
              <a:t>#What gets printed?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115800" y="17620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3400" b="1" dirty="0"/>
              <a:t>1</a:t>
            </a:r>
          </a:p>
          <a:p>
            <a:pPr lvl="0" rtl="0">
              <a:spcBef>
                <a:spcPts val="700"/>
              </a:spcBef>
              <a:buNone/>
            </a:pPr>
            <a:r>
              <a:rPr lang="en" sz="3400" b="1" dirty="0"/>
              <a:t>3</a:t>
            </a:r>
          </a:p>
          <a:p>
            <a:pPr lvl="0" rtl="0">
              <a:spcBef>
                <a:spcPts val="700"/>
              </a:spcBef>
              <a:buNone/>
            </a:pPr>
            <a:r>
              <a:rPr lang="en" sz="3400" b="1" dirty="0"/>
              <a:t>5</a:t>
            </a:r>
          </a:p>
          <a:p>
            <a:pPr lvl="0" rtl="0">
              <a:spcBef>
                <a:spcPts val="700"/>
              </a:spcBef>
              <a:buNone/>
            </a:pPr>
            <a:r>
              <a:rPr lang="en" sz="3400" b="1" dirty="0"/>
              <a:t>7</a:t>
            </a:r>
          </a:p>
          <a:p>
            <a:pPr lvl="0" rtl="0">
              <a:spcBef>
                <a:spcPts val="700"/>
              </a:spcBef>
              <a:buNone/>
            </a:pPr>
            <a:r>
              <a:rPr lang="en" sz="3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why only odds?</a:t>
            </a:r>
          </a:p>
          <a:p>
            <a:pPr lvl="0" rtl="0">
              <a:spcBef>
                <a:spcPts val="700"/>
              </a:spcBef>
              <a:buNone/>
            </a:pPr>
            <a:endParaRPr sz="3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Should I use </a:t>
            </a:r>
            <a:r>
              <a:rPr lang="en" b="1"/>
              <a:t>while</a:t>
            </a:r>
            <a:r>
              <a:rPr lang="en"/>
              <a:t> or </a:t>
            </a:r>
            <a:r>
              <a:rPr lang="en" b="1"/>
              <a:t>for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b="1" dirty="0"/>
              <a:t>for:</a:t>
            </a:r>
            <a:r>
              <a:rPr lang="en" dirty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  use this when you know how many times you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  want to iterate something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      e.g., to print “hello” 5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      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5715000" y="2438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29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for i in range(5):</a:t>
            </a:r>
          </a:p>
          <a:p>
            <a:pPr lvl="0" rtl="0">
              <a:spcBef>
                <a:spcPts val="700"/>
              </a:spcBef>
              <a:buNone/>
            </a:pPr>
            <a:r>
              <a:rPr lang="en" sz="29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print(“hello”)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Should I use </a:t>
            </a:r>
            <a:r>
              <a:rPr lang="en" b="1"/>
              <a:t>while</a:t>
            </a:r>
            <a:r>
              <a:rPr lang="en"/>
              <a:t> or </a:t>
            </a:r>
            <a:r>
              <a:rPr lang="en" b="1"/>
              <a:t>for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b="1" dirty="0"/>
              <a:t>while:</a:t>
            </a:r>
            <a:r>
              <a:rPr lang="en" dirty="0"/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when you want to continue looping until some </a:t>
            </a:r>
            <a:r>
              <a:rPr lang="en" dirty="0" smtClean="0"/>
              <a:t>condition </a:t>
            </a:r>
            <a:r>
              <a:rPr lang="en" dirty="0"/>
              <a:t>is met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when we do not know how many times we need to loop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       e.g., continue program until user inputs </a:t>
            </a:r>
            <a:r>
              <a:rPr lang="en" dirty="0" smtClean="0"/>
              <a:t>“exit”</a:t>
            </a:r>
            <a:endParaRPr lang="en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Should I use </a:t>
            </a:r>
            <a:r>
              <a:rPr lang="en" b="1"/>
              <a:t>while</a:t>
            </a:r>
            <a:r>
              <a:rPr lang="en"/>
              <a:t> or </a:t>
            </a:r>
            <a:r>
              <a:rPr lang="en" b="1"/>
              <a:t>for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b="1"/>
              <a:t>while:</a:t>
            </a:r>
            <a:r>
              <a:rPr lang="en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/>
              <a:t>      e.g., continue program until user inputs “no”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4294967295"/>
          </p:nvPr>
        </p:nvSpPr>
        <p:spPr>
          <a:xfrm>
            <a:off x="379413" y="2143125"/>
            <a:ext cx="8764587" cy="34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game_continues = “yes”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while game_continues != “no”: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print(“Yippee!!  It’s the best game ever!”)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print(“...type yes to continue OR no to stop”)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game_continues = input(“...continue?: 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 to cover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Decisions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if , elif, and else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Repetition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while loop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for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Decisions with </a:t>
            </a:r>
            <a:r>
              <a:rPr lang="en" b="1" dirty="0" smtClean="0"/>
              <a:t>if</a:t>
            </a:r>
            <a:endParaRPr lang="en"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grade = 3.5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if  grade &gt;= 1.0: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print(“Passed”)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4963400" y="11524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2900">
                <a:solidFill>
                  <a:schemeClr val="dk1"/>
                </a:solidFill>
              </a:rPr>
              <a:t>#What gets printed?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115800" y="29050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3400" b="1" dirty="0"/>
              <a:t>Passed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Decisions with </a:t>
            </a:r>
            <a:r>
              <a:rPr lang="en" b="1"/>
              <a:t>if</a:t>
            </a:r>
            <a:r>
              <a:rPr lang="en"/>
              <a:t> 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grade = 0.5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if  grade &gt;= 1.0: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print(“Passed”)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4963400" y="11524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2900">
                <a:solidFill>
                  <a:schemeClr val="dk1"/>
                </a:solidFill>
              </a:rPr>
              <a:t>#What gets printed?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115800" y="29050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endParaRPr sz="3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Decisions with </a:t>
            </a:r>
            <a:r>
              <a:rPr lang="en" b="1"/>
              <a:t>if/else</a:t>
            </a:r>
            <a:r>
              <a:rPr lang="en" i="1"/>
              <a:t> 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grade = 3.5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if  grade &gt;= 1.0: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print(“Passed :)   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print(“Not Passed :’(   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4963400" y="11524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2900">
                <a:solidFill>
                  <a:schemeClr val="dk1"/>
                </a:solidFill>
              </a:rPr>
              <a:t>#What gets printed?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115800" y="29050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3400" b="1"/>
              <a:t>Passed :)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Decisions with </a:t>
            </a:r>
            <a:r>
              <a:rPr lang="en" b="1"/>
              <a:t>if/else</a:t>
            </a:r>
            <a:r>
              <a:rPr lang="en" i="1"/>
              <a:t> 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grade = 0.5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if  grade &gt;= 1.0: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print(“Passed :)   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print(“Not Passed :’(   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4963400" y="11524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2900">
                <a:solidFill>
                  <a:schemeClr val="dk1"/>
                </a:solidFill>
              </a:rPr>
              <a:t>#What gets printed?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5115800" y="29050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3400" b="1"/>
              <a:t>Not Passed :’(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Decisions with </a:t>
            </a:r>
            <a:r>
              <a:rPr lang="en" b="1"/>
              <a:t>if/elif/else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grade = 0.5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if  grade &gt;= 3.0: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print(“Excellent”)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7931"/>
              <a:buFont typeface="Arial"/>
              <a:buNone/>
            </a:pPr>
            <a:r>
              <a:rPr lang="en"/>
              <a:t>elif  grade &gt;= 2.0: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37931"/>
              <a:buFont typeface="Arial"/>
              <a:buNone/>
            </a:pPr>
            <a:r>
              <a:rPr lang="en"/>
              <a:t>    print(“Good”)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print(“Not so good”)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4963400" y="11524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Clr>
                <a:schemeClr val="dk1"/>
              </a:buClr>
              <a:buSzPct val="37931"/>
              <a:buFont typeface="Arial"/>
              <a:buNone/>
            </a:pPr>
            <a:r>
              <a:rPr lang="en" sz="2900">
                <a:solidFill>
                  <a:schemeClr val="dk1"/>
                </a:solidFill>
              </a:rPr>
              <a:t>#What gets printed?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115800" y="29050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3400" b="1"/>
              <a:t>Not so good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Decisions with </a:t>
            </a:r>
            <a:r>
              <a:rPr lang="en" b="1"/>
              <a:t>if/elif/else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grade = 3.5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if  grade &gt;= 3.0: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print(“Excellent”)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elif  grade &gt;= 2.0: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  print(“Good”)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print(“Not so good”)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4963400" y="11524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2900">
                <a:solidFill>
                  <a:schemeClr val="dk1"/>
                </a:solidFill>
              </a:rPr>
              <a:t>#What gets printed?</a:t>
            </a:r>
          </a:p>
          <a:p>
            <a:pPr lvl="0" rtl="0">
              <a:spcBef>
                <a:spcPts val="700"/>
              </a:spcBef>
              <a:buNone/>
            </a:pPr>
            <a:endParaRPr sz="2900">
              <a:solidFill>
                <a:schemeClr val="dk1"/>
              </a:solidFill>
            </a:endParaRPr>
          </a:p>
          <a:p>
            <a:pPr lvl="0" rtl="0">
              <a:spcBef>
                <a:spcPts val="700"/>
              </a:spcBef>
              <a:buNone/>
            </a:pPr>
            <a:endParaRPr sz="2900">
              <a:solidFill>
                <a:schemeClr val="dk1"/>
              </a:solidFill>
            </a:endParaRPr>
          </a:p>
          <a:p>
            <a:pPr lvl="0" rtl="0">
              <a:spcBef>
                <a:spcPts val="700"/>
              </a:spcBef>
              <a:buNone/>
            </a:pPr>
            <a:endParaRPr sz="2900">
              <a:solidFill>
                <a:schemeClr val="dk1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5115800" y="2905075"/>
            <a:ext cx="3990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3400" b="1" dirty="0"/>
              <a:t>Excellent</a:t>
            </a:r>
          </a:p>
          <a:p>
            <a:pPr lvl="0" rtl="0">
              <a:spcBef>
                <a:spcPts val="700"/>
              </a:spcBef>
              <a:buNone/>
            </a:pPr>
            <a:endParaRPr sz="3400" b="1" dirty="0"/>
          </a:p>
          <a:p>
            <a:pPr lvl="0" rtl="0">
              <a:spcBef>
                <a:spcPts val="700"/>
              </a:spcBef>
              <a:buNone/>
            </a:pPr>
            <a:r>
              <a:rPr lang="en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...but why not “Good” as well, since 3.5 &gt;= 2.0?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Decisions with </a:t>
            </a:r>
            <a:r>
              <a:rPr lang="en" b="1"/>
              <a:t>if/elif/else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grade = 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if  grade &gt;= 3.0: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print(“Excellent”)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elif  grade &gt;= 2.0: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    print(“Good”)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   print(“Not so good”)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4963400" y="11524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2900">
                <a:solidFill>
                  <a:schemeClr val="dk1"/>
                </a:solidFill>
              </a:rPr>
              <a:t>#What gets printed?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5115800" y="2905075"/>
            <a:ext cx="3522300" cy="12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700"/>
              </a:spcBef>
              <a:buNone/>
            </a:pPr>
            <a:r>
              <a:rPr lang="en" sz="3400" b="1"/>
              <a:t>Good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</TotalTime>
  <Words>729</Words>
  <Application>Microsoft Macintosh PowerPoint</Application>
  <PresentationFormat>On-screen Show (16:9)</PresentationFormat>
  <Paragraphs>150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 CSE 231 Section 7 Lab 2</vt:lpstr>
      <vt:lpstr>Topics to cover</vt:lpstr>
      <vt:lpstr>Decisions with if</vt:lpstr>
      <vt:lpstr>Decisions with if </vt:lpstr>
      <vt:lpstr>Decisions with if/else </vt:lpstr>
      <vt:lpstr>Decisions with if/else </vt:lpstr>
      <vt:lpstr>Decisions with if/elif/else</vt:lpstr>
      <vt:lpstr>Decisions with if/elif/else</vt:lpstr>
      <vt:lpstr>Decisions with if/elif/else</vt:lpstr>
      <vt:lpstr>Repetition with while </vt:lpstr>
      <vt:lpstr>Repetition with while </vt:lpstr>
      <vt:lpstr>Repetition with while </vt:lpstr>
      <vt:lpstr>Repetition with for </vt:lpstr>
      <vt:lpstr>Repetition with for </vt:lpstr>
      <vt:lpstr>Repetition with for </vt:lpstr>
      <vt:lpstr>Should I use while or for</vt:lpstr>
      <vt:lpstr>Should I use while or for</vt:lpstr>
      <vt:lpstr>Should I use while or for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231 Section 017 Lab 2</dc:title>
  <cp:lastModifiedBy>Freedman, Joseph Alexander</cp:lastModifiedBy>
  <cp:revision>11</cp:revision>
  <dcterms:modified xsi:type="dcterms:W3CDTF">2017-09-13T00:13:03Z</dcterms:modified>
</cp:coreProperties>
</file>