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8C20"/>
    <a:srgbClr val="184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0" autoAdjust="0"/>
    <p:restoredTop sz="82905" autoAdjust="0"/>
  </p:normalViewPr>
  <p:slideViewPr>
    <p:cSldViewPr snapToGrid="0">
      <p:cViewPr>
        <p:scale>
          <a:sx n="90" d="100"/>
          <a:sy n="90" d="100"/>
        </p:scale>
        <p:origin x="92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06F4A-0F70-4C0C-B276-9DD7FBFD902E}" type="datetimeFigureOut">
              <a:rPr lang="en-US" smtClean="0"/>
              <a:t>9/1/17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B4894-8A64-4D40-B7BE-B9792127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8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Guest account :</a:t>
            </a:r>
            <a:r>
              <a:rPr lang="en-US" baseline="0" dirty="0"/>
              <a:t> guest1 -&gt; guest29</a:t>
            </a:r>
          </a:p>
          <a:p>
            <a:r>
              <a:rPr lang="en-US" baseline="0" dirty="0"/>
              <a:t>Pw</a:t>
            </a:r>
            <a:r>
              <a:rPr lang="en-US" baseline="0" dirty="0" smtClean="0"/>
              <a:t>: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Remember to ask about recently added students about </a:t>
            </a:r>
            <a:r>
              <a:rPr lang="en-US" baseline="0" dirty="0" smtClean="0"/>
              <a:t>hour of code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B4894-8A64-4D40-B7BE-B9792127B7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1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B4894-8A64-4D40-B7BE-B9792127B7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3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reedm28@msu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e.msu.edu/~cse231" TargetMode="External"/><Relationship Id="rId3" Type="http://schemas.openxmlformats.org/officeDocument/2006/relationships/hyperlink" Target="mailto:freedm28@msu.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0794" y="1093787"/>
            <a:ext cx="7450456" cy="34757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 CSE 231 Section 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2965" y="4371776"/>
            <a:ext cx="745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Teaching Assistant: </a:t>
            </a:r>
            <a:r>
              <a:rPr lang="en-US" sz="3600" dirty="0" smtClean="0"/>
              <a:t>Joe Freedman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1770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088562" cy="2081820"/>
          </a:xfrm>
        </p:spPr>
        <p:txBody>
          <a:bodyPr/>
          <a:lstStyle/>
          <a:p>
            <a:r>
              <a:rPr lang="en-US" dirty="0"/>
              <a:t>As the TA for CSE 231, I will be the main Source of Contact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471738"/>
            <a:ext cx="9905999" cy="4029076"/>
          </a:xfrm>
        </p:spPr>
        <p:txBody>
          <a:bodyPr>
            <a:normAutofit/>
          </a:bodyPr>
          <a:lstStyle/>
          <a:p>
            <a:r>
              <a:rPr lang="en-US" dirty="0"/>
              <a:t>via email: </a:t>
            </a:r>
            <a:r>
              <a:rPr lang="en-US" dirty="0" smtClean="0">
                <a:hlinkClick r:id="rId2"/>
              </a:rPr>
              <a:t>freedm28@msu.edu</a:t>
            </a:r>
            <a:r>
              <a:rPr lang="en-US" dirty="0" smtClean="0"/>
              <a:t> &amp; Piazza</a:t>
            </a:r>
          </a:p>
          <a:p>
            <a:r>
              <a:rPr lang="en-US" dirty="0" smtClean="0"/>
              <a:t>Fifth Year CS Undergrad/First year CS Grad</a:t>
            </a:r>
          </a:p>
          <a:p>
            <a:r>
              <a:rPr lang="en-US" dirty="0" smtClean="0"/>
              <a:t>I play hockey and run</a:t>
            </a:r>
          </a:p>
          <a:p>
            <a:r>
              <a:rPr lang="en-US" dirty="0" smtClean="0"/>
              <a:t>I Love Michigan State Sports! Go </a:t>
            </a:r>
            <a:r>
              <a:rPr lang="en-US" dirty="0" smtClean="0">
                <a:solidFill>
                  <a:srgbClr val="0A8C20"/>
                </a:solidFill>
              </a:rPr>
              <a:t>Green</a:t>
            </a:r>
            <a:r>
              <a:rPr lang="en-US" dirty="0" smtClean="0"/>
              <a:t>!</a:t>
            </a:r>
          </a:p>
          <a:p>
            <a:r>
              <a:rPr lang="en-US" dirty="0" smtClean="0"/>
              <a:t>Looking forward to a great semester!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8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Class 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CSE Majors?</a:t>
            </a:r>
          </a:p>
          <a:p>
            <a:r>
              <a:rPr lang="en-US" dirty="0" smtClean="0"/>
              <a:t>ME Majors?</a:t>
            </a:r>
          </a:p>
          <a:p>
            <a:r>
              <a:rPr lang="en-US" dirty="0" smtClean="0"/>
              <a:t>Other majors?</a:t>
            </a:r>
          </a:p>
          <a:p>
            <a:r>
              <a:rPr lang="en-US" dirty="0" smtClean="0"/>
              <a:t>Programmed before?</a:t>
            </a:r>
          </a:p>
          <a:p>
            <a:r>
              <a:rPr lang="en-US" dirty="0" smtClean="0"/>
              <a:t>Python before?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1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www.cse.msu.edu/~cse231</a:t>
            </a:r>
            <a:r>
              <a:rPr lang="en-US" dirty="0"/>
              <a:t> Everything you will ever need is most likely </a:t>
            </a:r>
            <a:r>
              <a:rPr lang="en-US" dirty="0" smtClean="0"/>
              <a:t>here!</a:t>
            </a:r>
          </a:p>
          <a:p>
            <a:r>
              <a:rPr lang="en-US" dirty="0" err="1" smtClean="0"/>
              <a:t>Helproom</a:t>
            </a:r>
            <a:r>
              <a:rPr lang="en-US" dirty="0" smtClean="0"/>
              <a:t> </a:t>
            </a:r>
            <a:r>
              <a:rPr lang="en-US" dirty="0"/>
              <a:t>hours/ Syllabus/ Due Dates</a:t>
            </a:r>
          </a:p>
          <a:p>
            <a:r>
              <a:rPr lang="en-US" dirty="0"/>
              <a:t>Please watch the introduction video by Dr. Enbody</a:t>
            </a:r>
          </a:p>
          <a:p>
            <a:r>
              <a:rPr lang="en-US" dirty="0" smtClean="0"/>
              <a:t>Piazza</a:t>
            </a:r>
            <a:endParaRPr lang="en-US" dirty="0"/>
          </a:p>
          <a:p>
            <a:r>
              <a:rPr lang="en-US" dirty="0"/>
              <a:t>And, especially, me! Again, my email is </a:t>
            </a:r>
            <a:r>
              <a:rPr lang="en-US" dirty="0" smtClean="0">
                <a:hlinkClick r:id="rId3"/>
              </a:rPr>
              <a:t>freedm28@msu.edu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279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419" y="0"/>
            <a:ext cx="9905998" cy="1478570"/>
          </a:xfrm>
        </p:spPr>
        <p:txBody>
          <a:bodyPr/>
          <a:lstStyle/>
          <a:p>
            <a:r>
              <a:rPr lang="en-US" dirty="0"/>
              <a:t>Lab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88868"/>
            <a:ext cx="9905999" cy="5138057"/>
          </a:xfrm>
        </p:spPr>
        <p:txBody>
          <a:bodyPr>
            <a:normAutofit/>
          </a:bodyPr>
          <a:lstStyle/>
          <a:p>
            <a:r>
              <a:rPr lang="en-US" dirty="0"/>
              <a:t>The course is structured in such a way, that lab exercises can </a:t>
            </a:r>
            <a:r>
              <a:rPr lang="en-US" dirty="0" smtClean="0"/>
              <a:t>hurt you</a:t>
            </a:r>
            <a:endParaRPr lang="en-US" dirty="0"/>
          </a:p>
          <a:p>
            <a:r>
              <a:rPr lang="en-US" dirty="0"/>
              <a:t>You can miss up to 2 </a:t>
            </a:r>
            <a:r>
              <a:rPr lang="en-US" dirty="0" smtClean="0"/>
              <a:t>labs </a:t>
            </a:r>
            <a:r>
              <a:rPr lang="en-US" dirty="0"/>
              <a:t>before it starts to affect your grade </a:t>
            </a:r>
          </a:p>
          <a:p>
            <a:r>
              <a:rPr lang="en-US" dirty="0"/>
              <a:t>To receive credit for your lab, you must</a:t>
            </a:r>
          </a:p>
          <a:p>
            <a:pPr marL="457200" indent="-457200">
              <a:buAutoNum type="arabicPeriod"/>
            </a:pPr>
            <a:r>
              <a:rPr lang="en-US" dirty="0"/>
              <a:t>Complete the Pre-Lab on D2L before the lab section meets (Good Preview of what exams are like!) https://www.d2l.msu.edu</a:t>
            </a:r>
          </a:p>
          <a:p>
            <a:pPr marL="457200" indent="-457200">
              <a:buAutoNum type="arabicPeriod"/>
            </a:pPr>
            <a:r>
              <a:rPr lang="en-US" dirty="0"/>
              <a:t> Show me your running program before the class ends of the current lab assignment</a:t>
            </a:r>
          </a:p>
          <a:p>
            <a:r>
              <a:rPr lang="en-US" dirty="0"/>
              <a:t>That being said, if there are ever any problems, just let me know, we can work out a solution most of the time.</a:t>
            </a:r>
          </a:p>
        </p:txBody>
      </p:sp>
    </p:spTree>
    <p:extLst>
      <p:ext uri="{BB962C8B-B14F-4D97-AF65-F5344CB8AC3E}">
        <p14:creationId xmlns:p14="http://schemas.microsoft.com/office/powerpoint/2010/main" val="371416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 (45%)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r>
              <a:rPr lang="en-US" dirty="0" err="1" smtClean="0"/>
              <a:t>Mimir</a:t>
            </a:r>
            <a:r>
              <a:rPr lang="en-US" dirty="0" smtClean="0"/>
              <a:t> is new, so bear with us and let us know if you have issues</a:t>
            </a:r>
            <a:endParaRPr lang="en-US" dirty="0"/>
          </a:p>
          <a:p>
            <a:r>
              <a:rPr lang="en-US" dirty="0"/>
              <a:t>Projects become more difficult and time consuming as the semester continues</a:t>
            </a:r>
          </a:p>
          <a:p>
            <a:r>
              <a:rPr lang="en-US" dirty="0"/>
              <a:t>Always due on Mondays, &amp; </a:t>
            </a:r>
            <a:r>
              <a:rPr lang="en-US" dirty="0" smtClean="0"/>
              <a:t>submitted </a:t>
            </a:r>
            <a:r>
              <a:rPr lang="en-US" dirty="0"/>
              <a:t>via </a:t>
            </a:r>
            <a:r>
              <a:rPr lang="en-US" dirty="0" err="1" smtClean="0"/>
              <a:t>Mimir</a:t>
            </a:r>
            <a:endParaRPr lang="en-US" dirty="0" smtClean="0"/>
          </a:p>
          <a:p>
            <a:r>
              <a:rPr lang="en-US" dirty="0" err="1" smtClean="0"/>
              <a:t>Mimir</a:t>
            </a:r>
            <a:r>
              <a:rPr lang="en-US" dirty="0" smtClean="0"/>
              <a:t> will automatically allow submissions until 24 hours after the due date for 50% credit of your score</a:t>
            </a:r>
            <a:endParaRPr lang="en-US" dirty="0"/>
          </a:p>
          <a:p>
            <a:r>
              <a:rPr lang="en-US" dirty="0"/>
              <a:t>If you are ever stuck, </a:t>
            </a:r>
            <a:r>
              <a:rPr lang="en-US" dirty="0" smtClean="0"/>
              <a:t>Dr. </a:t>
            </a:r>
            <a:r>
              <a:rPr lang="en-US" dirty="0" err="1" smtClean="0"/>
              <a:t>Enbody</a:t>
            </a:r>
            <a:r>
              <a:rPr lang="en-US" smtClean="0"/>
              <a:t> </a:t>
            </a:r>
            <a:r>
              <a:rPr lang="en-US" dirty="0" smtClean="0"/>
              <a:t>generally posts </a:t>
            </a:r>
            <a:r>
              <a:rPr lang="en-US" dirty="0"/>
              <a:t>a video regarding each project with the link attached where the project specifications can be </a:t>
            </a:r>
            <a:r>
              <a:rPr lang="en-US" dirty="0" smtClean="0"/>
              <a:t>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8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 Early?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782823"/>
          </a:xfrm>
        </p:spPr>
        <p:txBody>
          <a:bodyPr>
            <a:normAutofit/>
          </a:bodyPr>
          <a:lstStyle/>
          <a:p>
            <a:r>
              <a:rPr lang="en-US" dirty="0"/>
              <a:t>I am always here to </a:t>
            </a:r>
            <a:r>
              <a:rPr lang="en-US" dirty="0" smtClean="0"/>
              <a:t>help</a:t>
            </a:r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you finish </a:t>
            </a:r>
            <a:r>
              <a:rPr lang="en-US" dirty="0" smtClean="0"/>
              <a:t>early:</a:t>
            </a:r>
            <a:endParaRPr lang="en-US" dirty="0"/>
          </a:p>
          <a:p>
            <a:pPr lvl="1">
              <a:buFontTx/>
              <a:buChar char="-"/>
            </a:pPr>
            <a:r>
              <a:rPr lang="en-US" sz="2400" dirty="0"/>
              <a:t>Please stay to start projects</a:t>
            </a:r>
          </a:p>
          <a:p>
            <a:pPr lvl="1">
              <a:buFontTx/>
              <a:buChar char="-"/>
            </a:pPr>
            <a:r>
              <a:rPr lang="en-US" sz="2400" dirty="0"/>
              <a:t>do </a:t>
            </a:r>
            <a:r>
              <a:rPr lang="en-US" sz="2400" dirty="0" smtClean="0"/>
              <a:t>Chapter exercises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sz="2400" dirty="0"/>
              <a:t>Ask questions regarding the textbook</a:t>
            </a:r>
          </a:p>
          <a:p>
            <a:r>
              <a:rPr lang="en-US" dirty="0"/>
              <a:t>You have me for the full class time, and I want you to get your money’s </a:t>
            </a:r>
            <a:r>
              <a:rPr lang="en-US" dirty="0" smtClean="0"/>
              <a:t>worth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4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406</TotalTime>
  <Words>377</Words>
  <Application>Microsoft Macintosh PowerPoint</Application>
  <PresentationFormat>Widescreen</PresentationFormat>
  <Paragraphs>46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 CSE 231 Section 7</vt:lpstr>
      <vt:lpstr>As the TA for CSE 231, I will be the main Source of Contact </vt:lpstr>
      <vt:lpstr>Quick Class Poll</vt:lpstr>
      <vt:lpstr>Best Resources</vt:lpstr>
      <vt:lpstr>Lab format</vt:lpstr>
      <vt:lpstr>Projects (45%)</vt:lpstr>
      <vt:lpstr>Done Early?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CSE 231 Section 016</dc:title>
  <dc:creator>Cyndy Ishida</dc:creator>
  <cp:lastModifiedBy>Freedman, Joseph Alexander</cp:lastModifiedBy>
  <cp:revision>27</cp:revision>
  <dcterms:created xsi:type="dcterms:W3CDTF">2016-09-08T09:55:38Z</dcterms:created>
  <dcterms:modified xsi:type="dcterms:W3CDTF">2017-09-01T21:33:50Z</dcterms:modified>
</cp:coreProperties>
</file>