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10"/>
  </p:notesMasterIdLst>
  <p:sldIdLst>
    <p:sldId id="265" r:id="rId2"/>
    <p:sldId id="267" r:id="rId3"/>
    <p:sldId id="256" r:id="rId4"/>
    <p:sldId id="260" r:id="rId5"/>
    <p:sldId id="263" r:id="rId6"/>
    <p:sldId id="261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87250" autoAdjust="0"/>
  </p:normalViewPr>
  <p:slideViewPr>
    <p:cSldViewPr snapToGrid="0">
      <p:cViewPr varScale="1">
        <p:scale>
          <a:sx n="81" d="100"/>
          <a:sy n="81" d="100"/>
        </p:scale>
        <p:origin x="97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370B4F-BCF8-4EC3-BA4C-9436F7186743}" type="datetimeFigureOut">
              <a:rPr lang="en-US" smtClean="0"/>
              <a:t>10/27/17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18D2-0881-4675-A445-52D3AC83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6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Guest account :</a:t>
            </a:r>
            <a:r>
              <a:rPr lang="en-US" baseline="0" dirty="0"/>
              <a:t> guest1 -&gt; guest29</a:t>
            </a:r>
          </a:p>
          <a:p>
            <a:r>
              <a:rPr lang="en-US" baseline="0" dirty="0"/>
              <a:t>Pw</a:t>
            </a:r>
            <a:r>
              <a:rPr lang="en-US" baseline="0" dirty="0" smtClean="0"/>
              <a:t>: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Remember to ask about recently added students about </a:t>
            </a:r>
            <a:r>
              <a:rPr lang="en-US" baseline="0" dirty="0" smtClean="0"/>
              <a:t>hour of code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7BDB4894-8A64-4D40-B7BE-B9792127B7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3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818D2-0881-4675-A445-52D3AC8301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93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3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1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820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861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353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685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90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23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85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8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5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3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17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8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5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9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10/27/17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4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609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5443" y="2148116"/>
            <a:ext cx="8590687" cy="2606821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 CSE 231 Section </a:t>
            </a:r>
            <a:r>
              <a:rPr lang="en-US" sz="7200" dirty="0" smtClean="0"/>
              <a:t>7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US" sz="7200" dirty="0"/>
              <a:t>Lab </a:t>
            </a:r>
            <a:r>
              <a:rPr lang="en-US" sz="7200" dirty="0"/>
              <a:t>9</a:t>
            </a:r>
            <a:r>
              <a:rPr lang="en-US" sz="7200" dirty="0" smtClean="0"/>
              <a:t> </a:t>
            </a:r>
            <a:r>
              <a:rPr lang="en-US" sz="7200" dirty="0" smtClean="0"/>
              <a:t>- Sets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3540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Solving a problem given certain criteria and constraints</a:t>
            </a:r>
          </a:p>
          <a:p>
            <a:r>
              <a:rPr lang="en-US" dirty="0" smtClean="0"/>
              <a:t>Think of projects like a problem and the specifications as constraints</a:t>
            </a:r>
          </a:p>
          <a:p>
            <a:r>
              <a:rPr lang="en-US" dirty="0" smtClean="0"/>
              <a:t>Class teaches tools to use during problem solving process</a:t>
            </a:r>
          </a:p>
          <a:p>
            <a:r>
              <a:rPr lang="en-US" dirty="0" smtClean="0"/>
              <a:t>Think of a ”general case” solution not just to pass test cases</a:t>
            </a:r>
          </a:p>
          <a:p>
            <a:pPr lvl="1"/>
            <a:r>
              <a:rPr lang="en-US" dirty="0" smtClean="0"/>
              <a:t>Does this work for all cases? </a:t>
            </a:r>
          </a:p>
          <a:p>
            <a:pPr lvl="1"/>
            <a:r>
              <a:rPr lang="en-US" dirty="0" smtClean="0"/>
              <a:t>What I have an extra file? </a:t>
            </a:r>
          </a:p>
          <a:p>
            <a:pPr lvl="1"/>
            <a:r>
              <a:rPr lang="en-US" smtClean="0"/>
              <a:t>Zero </a:t>
            </a:r>
            <a:r>
              <a:rPr lang="en-US" dirty="0" smtClean="0"/>
              <a:t>inputs instead of 1, 1 instead of many,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3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3381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8623" y="1727737"/>
            <a:ext cx="89693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1" dirty="0" smtClean="0"/>
              <a:t>Unordered</a:t>
            </a:r>
            <a:r>
              <a:rPr lang="en-US" sz="2800" dirty="0" smtClean="0"/>
              <a:t> </a:t>
            </a:r>
            <a:r>
              <a:rPr lang="en-US" sz="2800" dirty="0"/>
              <a:t>Collection of unique </a:t>
            </a:r>
            <a:r>
              <a:rPr lang="en-US" sz="2800" dirty="0" smtClean="0"/>
              <a:t>objects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Last data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 { } just like dictionaries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But not </a:t>
            </a:r>
            <a:r>
              <a:rPr lang="en-US" sz="2800" dirty="0" err="1" smtClean="0"/>
              <a:t>key:value</a:t>
            </a:r>
            <a:r>
              <a:rPr lang="en-US" sz="2800" dirty="0" smtClean="0"/>
              <a:t> pairs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Example: { 1, 2, 3 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693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and update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Creating a </a:t>
            </a:r>
            <a:r>
              <a:rPr lang="en-US" dirty="0" smtClean="0"/>
              <a:t>set</a:t>
            </a:r>
            <a:endParaRPr lang="en-US" dirty="0"/>
          </a:p>
          <a:p>
            <a:pPr lvl="1"/>
            <a:r>
              <a:rPr lang="es-ES" dirty="0" smtClean="0"/>
              <a:t>S </a:t>
            </a:r>
            <a:r>
              <a:rPr lang="es-ES" dirty="0"/>
              <a:t>= </a:t>
            </a:r>
            <a:r>
              <a:rPr lang="es-ES" dirty="0" smtClean="0"/>
              <a:t>set()		# S = { } </a:t>
            </a:r>
            <a:r>
              <a:rPr lang="es-ES" dirty="0" err="1" smtClean="0"/>
              <a:t>creates</a:t>
            </a:r>
            <a:r>
              <a:rPr lang="es-ES" dirty="0" smtClean="0"/>
              <a:t> a </a:t>
            </a:r>
            <a:r>
              <a:rPr lang="es-ES" dirty="0" err="1" smtClean="0"/>
              <a:t>dictionary</a:t>
            </a:r>
            <a:r>
              <a:rPr lang="es-ES" dirty="0" smtClean="0"/>
              <a:t>!</a:t>
            </a:r>
            <a:endParaRPr lang="es-ES" dirty="0"/>
          </a:p>
          <a:p>
            <a:pPr lvl="1"/>
            <a:r>
              <a:rPr lang="es-ES" dirty="0" smtClean="0"/>
              <a:t>S </a:t>
            </a:r>
            <a:r>
              <a:rPr lang="es-ES" dirty="0"/>
              <a:t>= { </a:t>
            </a:r>
            <a:r>
              <a:rPr lang="es-ES" dirty="0" smtClean="0"/>
              <a:t>20, 5, 10 }</a:t>
            </a:r>
          </a:p>
          <a:p>
            <a:pPr lvl="1"/>
            <a:r>
              <a:rPr lang="es-ES" dirty="0" smtClean="0"/>
              <a:t>S = set(“</a:t>
            </a:r>
            <a:r>
              <a:rPr lang="es-ES" dirty="0" err="1" smtClean="0"/>
              <a:t>abcabbcd</a:t>
            </a:r>
            <a:r>
              <a:rPr lang="es-ES" dirty="0" smtClean="0"/>
              <a:t>”) # Works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any</a:t>
            </a:r>
            <a:r>
              <a:rPr lang="es-ES" dirty="0" smtClean="0"/>
              <a:t> iterable, ignores </a:t>
            </a:r>
            <a:r>
              <a:rPr lang="es-ES" dirty="0" err="1" smtClean="0"/>
              <a:t>duplicates</a:t>
            </a:r>
            <a:endParaRPr lang="es-ES" dirty="0"/>
          </a:p>
          <a:p>
            <a:pPr lvl="1"/>
            <a:endParaRPr lang="en-US" dirty="0"/>
          </a:p>
          <a:p>
            <a:r>
              <a:rPr lang="en-US" dirty="0" smtClean="0"/>
              <a:t>Adding/discarding an object</a:t>
            </a:r>
          </a:p>
          <a:p>
            <a:pPr lvl="1"/>
            <a:r>
              <a:rPr lang="en-US" dirty="0" err="1" smtClean="0"/>
              <a:t>S.add</a:t>
            </a:r>
            <a:r>
              <a:rPr lang="en-US" dirty="0" smtClean="0"/>
              <a:t>(100)	# adds the object, ignores duplicates</a:t>
            </a:r>
          </a:p>
          <a:p>
            <a:pPr lvl="1"/>
            <a:r>
              <a:rPr lang="en-US" dirty="0" err="1" smtClean="0"/>
              <a:t>S.discard</a:t>
            </a:r>
            <a:r>
              <a:rPr lang="en-US" dirty="0" smtClean="0"/>
              <a:t>(100)	# discards the object if it exists</a:t>
            </a:r>
          </a:p>
          <a:p>
            <a:pPr lvl="2"/>
            <a:r>
              <a:rPr lang="en-US" dirty="0" err="1" smtClean="0"/>
              <a:t>S.remove</a:t>
            </a:r>
            <a:r>
              <a:rPr lang="en-US" dirty="0" smtClean="0"/>
              <a:t>(100)	# removes the object from set, but raises </a:t>
            </a:r>
            <a:r>
              <a:rPr lang="en-US" dirty="0" err="1" smtClean="0"/>
              <a:t>KeyError</a:t>
            </a:r>
            <a:r>
              <a:rPr lang="en-US" dirty="0" smtClean="0"/>
              <a:t> if the object doesn’t exist!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7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x = 0		# </a:t>
            </a:r>
            <a:r>
              <a:rPr lang="en-US" dirty="0"/>
              <a:t>initialize at zero</a:t>
            </a:r>
            <a:endParaRPr lang="en-US" dirty="0" smtClean="0"/>
          </a:p>
          <a:p>
            <a:pPr lvl="1"/>
            <a:r>
              <a:rPr lang="en-US" dirty="0" smtClean="0"/>
              <a:t>x += 1		# increment the counter</a:t>
            </a:r>
          </a:p>
          <a:p>
            <a:r>
              <a:rPr lang="en-US" dirty="0" smtClean="0"/>
              <a:t>Strings:</a:t>
            </a:r>
          </a:p>
          <a:p>
            <a:pPr lvl="1"/>
            <a:r>
              <a:rPr lang="en-US" dirty="0" smtClean="0"/>
              <a:t>s = ‘’		# initialize with empty string</a:t>
            </a:r>
          </a:p>
          <a:p>
            <a:pPr lvl="1"/>
            <a:r>
              <a:rPr lang="en-US" dirty="0" smtClean="0"/>
              <a:t>s += </a:t>
            </a:r>
            <a:r>
              <a:rPr lang="en-US" dirty="0" err="1" smtClean="0"/>
              <a:t>ch</a:t>
            </a:r>
            <a:r>
              <a:rPr lang="en-US" dirty="0" smtClean="0"/>
              <a:t>		# concatenate characters </a:t>
            </a:r>
          </a:p>
          <a:p>
            <a:r>
              <a:rPr lang="en-US" dirty="0" smtClean="0"/>
              <a:t>Lists:</a:t>
            </a:r>
          </a:p>
          <a:p>
            <a:pPr lvl="1"/>
            <a:r>
              <a:rPr lang="en-US" dirty="0" smtClean="0"/>
              <a:t>L = []	</a:t>
            </a:r>
            <a:r>
              <a:rPr lang="en-US" dirty="0"/>
              <a:t> </a:t>
            </a:r>
            <a:r>
              <a:rPr lang="en-US" dirty="0" smtClean="0"/>
              <a:t>	# </a:t>
            </a:r>
            <a:r>
              <a:rPr lang="en-US" dirty="0"/>
              <a:t>initialize with empty </a:t>
            </a:r>
            <a:r>
              <a:rPr lang="en-US" dirty="0" smtClean="0"/>
              <a:t>list</a:t>
            </a:r>
          </a:p>
          <a:p>
            <a:pPr lvl="1"/>
            <a:r>
              <a:rPr lang="en-US" dirty="0" err="1" smtClean="0"/>
              <a:t>L.append</a:t>
            </a:r>
            <a:r>
              <a:rPr lang="en-US" dirty="0" smtClean="0"/>
              <a:t>(value)	# append values to the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36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Dictionaries:</a:t>
            </a:r>
          </a:p>
          <a:p>
            <a:pPr marL="0" indent="0">
              <a:buNone/>
            </a:pPr>
            <a:r>
              <a:rPr lang="en-US" sz="2000" dirty="0" smtClean="0"/>
              <a:t>D = { } 			# </a:t>
            </a:r>
            <a:r>
              <a:rPr lang="en-US" sz="2000" dirty="0"/>
              <a:t>initialize with empty </a:t>
            </a:r>
            <a:r>
              <a:rPr lang="en-US" sz="2000" dirty="0" smtClean="0"/>
              <a:t>dictionary</a:t>
            </a:r>
          </a:p>
          <a:p>
            <a:pPr marL="0" indent="0">
              <a:buNone/>
            </a:pPr>
            <a:r>
              <a:rPr lang="en-US" sz="2000" dirty="0" smtClean="0"/>
              <a:t>S = “</a:t>
            </a:r>
            <a:r>
              <a:rPr lang="en-US" sz="2000" dirty="0" err="1" smtClean="0"/>
              <a:t>aabacdbacd</a:t>
            </a:r>
            <a:r>
              <a:rPr lang="en-US" sz="2000" dirty="0" smtClean="0"/>
              <a:t>”	# we have a string, we want to count all the characters</a:t>
            </a:r>
          </a:p>
          <a:p>
            <a:pPr marL="0" indent="0">
              <a:buNone/>
            </a:pPr>
            <a:r>
              <a:rPr lang="en-US" sz="2000" dirty="0"/>
              <a:t>f</a:t>
            </a:r>
            <a:r>
              <a:rPr lang="en-US" sz="2000" dirty="0" smtClean="0"/>
              <a:t>or </a:t>
            </a:r>
            <a:r>
              <a:rPr lang="en-US" sz="2000" dirty="0" err="1" smtClean="0"/>
              <a:t>ch</a:t>
            </a:r>
            <a:r>
              <a:rPr lang="en-US" sz="2000" dirty="0" smtClean="0"/>
              <a:t> in S: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if </a:t>
            </a:r>
            <a:r>
              <a:rPr lang="en-US" sz="2000" dirty="0" err="1" smtClean="0"/>
              <a:t>ch</a:t>
            </a:r>
            <a:r>
              <a:rPr lang="en-US" sz="2000" dirty="0" smtClean="0"/>
              <a:t> in D:	# check to see if the key exists in the dictionary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D[</a:t>
            </a:r>
            <a:r>
              <a:rPr lang="en-US" dirty="0" err="1" smtClean="0"/>
              <a:t>ch</a:t>
            </a:r>
            <a:r>
              <a:rPr lang="en-US" dirty="0" smtClean="0"/>
              <a:t>] += 1	# increment the value if it exists</a:t>
            </a:r>
          </a:p>
          <a:p>
            <a:pPr marL="457200" lvl="1" indent="0">
              <a:buNone/>
            </a:pPr>
            <a:r>
              <a:rPr lang="en-US" dirty="0" smtClean="0"/>
              <a:t>	else: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D[</a:t>
            </a:r>
            <a:r>
              <a:rPr lang="en-US" dirty="0" err="1" smtClean="0"/>
              <a:t>ch</a:t>
            </a:r>
            <a:r>
              <a:rPr lang="en-US" dirty="0" smtClean="0"/>
              <a:t>] = 1</a:t>
            </a:r>
            <a:r>
              <a:rPr lang="en-US" dirty="0"/>
              <a:t> </a:t>
            </a:r>
            <a:r>
              <a:rPr lang="en-US" dirty="0" smtClean="0"/>
              <a:t>	# set the </a:t>
            </a:r>
            <a:r>
              <a:rPr lang="en-US" dirty="0"/>
              <a:t>value </a:t>
            </a:r>
            <a:r>
              <a:rPr lang="en-US" dirty="0" smtClean="0"/>
              <a:t>to 1 if it doesn’t exist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4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Sets:</a:t>
            </a:r>
          </a:p>
          <a:p>
            <a:pPr lvl="1"/>
            <a:r>
              <a:rPr lang="en-US" sz="1600" dirty="0" smtClean="0"/>
              <a:t>We have </a:t>
            </a:r>
            <a:r>
              <a:rPr lang="en-US" sz="1600" dirty="0"/>
              <a:t>a dictionary </a:t>
            </a:r>
            <a:r>
              <a:rPr lang="en-US" sz="1600" dirty="0" smtClean="0"/>
              <a:t>file and </a:t>
            </a:r>
            <a:r>
              <a:rPr lang="en-US" sz="1600" dirty="0"/>
              <a:t>we want to create a set of all </a:t>
            </a:r>
            <a:r>
              <a:rPr lang="en-US" sz="1600" dirty="0" smtClean="0"/>
              <a:t>its words</a:t>
            </a:r>
          </a:p>
          <a:p>
            <a:pPr marL="0" indent="0">
              <a:buNone/>
            </a:pPr>
            <a:r>
              <a:rPr lang="en-US" sz="2000" dirty="0" smtClean="0"/>
              <a:t>S = set()			# </a:t>
            </a:r>
            <a:r>
              <a:rPr lang="en-US" sz="2000" dirty="0"/>
              <a:t>initialize with empty </a:t>
            </a:r>
            <a:r>
              <a:rPr lang="en-US" sz="2000" dirty="0" smtClean="0"/>
              <a:t>set</a:t>
            </a:r>
          </a:p>
          <a:p>
            <a:pPr marL="0" indent="0">
              <a:buNone/>
            </a:pPr>
            <a:r>
              <a:rPr lang="en-US" sz="2000" dirty="0" err="1" smtClean="0"/>
              <a:t>fp</a:t>
            </a:r>
            <a:r>
              <a:rPr lang="en-US" sz="2000" dirty="0" smtClean="0"/>
              <a:t> = open(“dictionary.txt”)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for line in </a:t>
            </a:r>
            <a:r>
              <a:rPr lang="en-US" sz="2000" dirty="0" err="1" smtClean="0"/>
              <a:t>fp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 smtClean="0"/>
              <a:t>set.add</a:t>
            </a:r>
            <a:r>
              <a:rPr lang="en-US" sz="2000" dirty="0" smtClean="0"/>
              <a:t>(</a:t>
            </a:r>
            <a:r>
              <a:rPr lang="en-US" sz="2000" dirty="0" err="1" smtClean="0"/>
              <a:t>line.strip</a:t>
            </a:r>
            <a:r>
              <a:rPr lang="en-US" sz="2000" dirty="0" smtClean="0"/>
              <a:t>())	# add the word to the set, it ignores the duplicates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8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Function, Methods &amp;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en</a:t>
            </a:r>
            <a:r>
              <a:rPr lang="en-US" dirty="0" smtClean="0"/>
              <a:t>(S) returns the size of the set</a:t>
            </a:r>
          </a:p>
          <a:p>
            <a:r>
              <a:rPr lang="en-US" dirty="0" smtClean="0"/>
              <a:t>Union:</a:t>
            </a:r>
          </a:p>
          <a:p>
            <a:pPr lvl="1"/>
            <a:r>
              <a:rPr lang="en-US" dirty="0" err="1" smtClean="0"/>
              <a:t>set_a</a:t>
            </a:r>
            <a:r>
              <a:rPr lang="en-US" dirty="0" smtClean="0"/>
              <a:t> </a:t>
            </a:r>
            <a:r>
              <a:rPr lang="en-US" dirty="0"/>
              <a:t>| </a:t>
            </a:r>
            <a:r>
              <a:rPr lang="en-US" dirty="0" err="1" smtClean="0"/>
              <a:t>set_b</a:t>
            </a:r>
            <a:endParaRPr lang="en-US" dirty="0" smtClean="0"/>
          </a:p>
          <a:p>
            <a:pPr lvl="1"/>
            <a:r>
              <a:rPr lang="en-US" dirty="0" err="1" smtClean="0"/>
              <a:t>set_a.union</a:t>
            </a:r>
            <a:r>
              <a:rPr lang="en-US" dirty="0" smtClean="0"/>
              <a:t>(</a:t>
            </a:r>
            <a:r>
              <a:rPr lang="en-US" dirty="0" err="1" smtClean="0"/>
              <a:t>set_b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Intersection:</a:t>
            </a:r>
          </a:p>
          <a:p>
            <a:pPr lvl="1"/>
            <a:r>
              <a:rPr lang="en-US" dirty="0" err="1" smtClean="0"/>
              <a:t>set_a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err="1" smtClean="0"/>
              <a:t>set_b</a:t>
            </a:r>
            <a:endParaRPr lang="en-US" dirty="0" smtClean="0"/>
          </a:p>
          <a:p>
            <a:pPr lvl="1"/>
            <a:r>
              <a:rPr lang="en-US" dirty="0" err="1" smtClean="0"/>
              <a:t>set_a.intersection</a:t>
            </a:r>
            <a:r>
              <a:rPr lang="en-US" dirty="0" smtClean="0"/>
              <a:t>(</a:t>
            </a:r>
            <a:r>
              <a:rPr lang="en-US" dirty="0" err="1" smtClean="0"/>
              <a:t>set_b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Difference:  not commutative, i.e. a-b not the same as b-a</a:t>
            </a:r>
          </a:p>
          <a:p>
            <a:pPr lvl="1"/>
            <a:r>
              <a:rPr lang="en-US" dirty="0" err="1" smtClean="0"/>
              <a:t>set_a</a:t>
            </a:r>
            <a:r>
              <a:rPr lang="en-US" dirty="0" smtClean="0"/>
              <a:t> - </a:t>
            </a:r>
            <a:r>
              <a:rPr lang="en-US" dirty="0" err="1" smtClean="0"/>
              <a:t>set_b</a:t>
            </a:r>
            <a:endParaRPr lang="en-US" dirty="0"/>
          </a:p>
          <a:p>
            <a:pPr lvl="1"/>
            <a:r>
              <a:rPr lang="en-US" dirty="0" err="1" smtClean="0"/>
              <a:t>set_a.difference</a:t>
            </a:r>
            <a:r>
              <a:rPr lang="en-US" dirty="0" smtClean="0"/>
              <a:t>(</a:t>
            </a:r>
            <a:r>
              <a:rPr lang="en-US" dirty="0" err="1" smtClean="0"/>
              <a:t>set_b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05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465</TotalTime>
  <Words>219</Words>
  <Application>Microsoft Macintosh PowerPoint</Application>
  <PresentationFormat>Widescreen</PresentationFormat>
  <Paragraphs>71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Trebuchet MS</vt:lpstr>
      <vt:lpstr>Tw Cen MT</vt:lpstr>
      <vt:lpstr>Arial</vt:lpstr>
      <vt:lpstr>Circuit</vt:lpstr>
      <vt:lpstr> CSE 231 Section 7 Lab 9 - Sets</vt:lpstr>
      <vt:lpstr>Problem solving</vt:lpstr>
      <vt:lpstr>Sets</vt:lpstr>
      <vt:lpstr>Create and update a Set</vt:lpstr>
      <vt:lpstr>Patterns</vt:lpstr>
      <vt:lpstr>Patterns</vt:lpstr>
      <vt:lpstr>Patterns</vt:lpstr>
      <vt:lpstr>Useful Function, Methods &amp; Operators</vt:lpstr>
    </vt:vector>
  </TitlesOfParts>
  <Company>Computer Science Department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Dictionaries</dc:title>
  <dc:creator>Cyndy Ishida</dc:creator>
  <cp:lastModifiedBy>Freedman, Joe</cp:lastModifiedBy>
  <cp:revision>26</cp:revision>
  <dcterms:created xsi:type="dcterms:W3CDTF">2016-10-28T17:04:28Z</dcterms:created>
  <dcterms:modified xsi:type="dcterms:W3CDTF">2017-10-27T18:39:11Z</dcterms:modified>
</cp:coreProperties>
</file>