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443"/>
            <a:ext cx="12191999" cy="54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Microtransactions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real money for in-game credits</a:t>
            </a:r>
          </a:p>
          <a:p>
            <a:r>
              <a:rPr lang="en-US" dirty="0" smtClean="0"/>
              <a:t>Potential evolution of the game due to business endeavors</a:t>
            </a:r>
          </a:p>
          <a:p>
            <a:r>
              <a:rPr lang="en-US" dirty="0" smtClean="0"/>
              <a:t>Potential for sponsored items</a:t>
            </a:r>
          </a:p>
          <a:p>
            <a:r>
              <a:rPr lang="en-US" dirty="0" smtClean="0"/>
              <a:t>Insert fancy marketing words here</a:t>
            </a:r>
          </a:p>
        </p:txBody>
      </p:sp>
    </p:spTree>
    <p:extLst>
      <p:ext uri="{BB962C8B-B14F-4D97-AF65-F5344CB8AC3E}">
        <p14:creationId xmlns:p14="http://schemas.microsoft.com/office/powerpoint/2010/main" val="1888943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we want to keep top-tier players interested</a:t>
            </a:r>
          </a:p>
          <a:p>
            <a:pPr lvl="1"/>
            <a:r>
              <a:rPr lang="en-US" dirty="0" smtClean="0"/>
              <a:t>Headhunter games</a:t>
            </a:r>
          </a:p>
          <a:p>
            <a:pPr lvl="1"/>
            <a:r>
              <a:rPr lang="en-US" dirty="0" smtClean="0"/>
              <a:t>Hunt the asteroid</a:t>
            </a:r>
          </a:p>
          <a:p>
            <a:pPr lvl="1"/>
            <a:r>
              <a:rPr lang="en-US" dirty="0" smtClean="0"/>
              <a:t>Ideas that will come in time</a:t>
            </a:r>
          </a:p>
        </p:txBody>
      </p:sp>
    </p:spTree>
    <p:extLst>
      <p:ext uri="{BB962C8B-B14F-4D97-AF65-F5344CB8AC3E}">
        <p14:creationId xmlns:p14="http://schemas.microsoft.com/office/powerpoint/2010/main" val="4267248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 Holes and Barrel Rolls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Judea Dumont, Joshua Leonard, &amp; Jason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88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intended to be a cross-platform, multiplayer, single-universe, top-down shooter, in which the player controls a ship in infinite </a:t>
            </a:r>
            <a:r>
              <a:rPr lang="en-US" dirty="0" smtClean="0"/>
              <a:t>space. Players </a:t>
            </a:r>
            <a:r>
              <a:rPr lang="en-US" dirty="0" smtClean="0"/>
              <a:t>must defend themselves against other players, asteroids, black holes, and other natural hazards. The goal is to not die. Players will be scored on a leaderboard, which encourages competition, and will be awarded points that equate to “money”, which can be used to upgrade the ship as well as the parts on the 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platforms:</a:t>
            </a:r>
          </a:p>
          <a:p>
            <a:pPr lvl="1"/>
            <a:r>
              <a:rPr lang="en-US" dirty="0" smtClean="0"/>
              <a:t>Web (for computers)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Pretty much anything else that can run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Various controls</a:t>
            </a:r>
          </a:p>
          <a:p>
            <a:pPr lvl="1"/>
            <a:r>
              <a:rPr lang="en-US" dirty="0" smtClean="0"/>
              <a:t>Keyboard for desktop</a:t>
            </a:r>
          </a:p>
          <a:p>
            <a:pPr lvl="1"/>
            <a:r>
              <a:rPr lang="en-US" dirty="0" smtClean="0"/>
              <a:t>Touch controls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9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Players from anywhere in the world can create accounts to play</a:t>
            </a:r>
            <a:endParaRPr lang="en-US" dirty="0"/>
          </a:p>
          <a:p>
            <a:r>
              <a:rPr lang="en-US" dirty="0" smtClean="0"/>
              <a:t>Can create said accounts anonymously, through social media, or through a chosen email</a:t>
            </a:r>
          </a:p>
          <a:p>
            <a:r>
              <a:rPr lang="en-US" dirty="0" smtClean="0"/>
              <a:t>Saves progress of ship upgrades, weapon upgrades, and general point system</a:t>
            </a:r>
          </a:p>
          <a:p>
            <a:r>
              <a:rPr lang="en-US" dirty="0" smtClean="0"/>
              <a:t>This is a single game that goes on endlessly in a single-universe</a:t>
            </a:r>
          </a:p>
        </p:txBody>
      </p:sp>
    </p:spTree>
    <p:extLst>
      <p:ext uri="{BB962C8B-B14F-4D97-AF65-F5344CB8AC3E}">
        <p14:creationId xmlns:p14="http://schemas.microsoft.com/office/powerpoint/2010/main" val="1171911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Single-Universe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very large map that has no borders</a:t>
            </a:r>
          </a:p>
          <a:p>
            <a:r>
              <a:rPr lang="en-US" dirty="0" smtClean="0"/>
              <a:t>All players spawn in random spots each time they load in</a:t>
            </a:r>
          </a:p>
          <a:p>
            <a:r>
              <a:rPr lang="en-US" dirty="0" smtClean="0"/>
              <a:t>All players are given temporary shields</a:t>
            </a:r>
            <a:endParaRPr lang="en-US" dirty="0"/>
          </a:p>
          <a:p>
            <a:r>
              <a:rPr lang="en-US" dirty="0" smtClean="0"/>
              <a:t> Everything in the universe is destructible</a:t>
            </a:r>
          </a:p>
          <a:p>
            <a:r>
              <a:rPr lang="en-US" dirty="0" smtClean="0"/>
              <a:t>All players login to the same universe upon start</a:t>
            </a:r>
          </a:p>
        </p:txBody>
      </p:sp>
    </p:spTree>
    <p:extLst>
      <p:ext uri="{BB962C8B-B14F-4D97-AF65-F5344CB8AC3E}">
        <p14:creationId xmlns:p14="http://schemas.microsoft.com/office/powerpoint/2010/main" val="449326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Asteroids</a:t>
            </a:r>
          </a:p>
          <a:p>
            <a:r>
              <a:rPr lang="en-US" dirty="0" smtClean="0"/>
              <a:t>Black Holes</a:t>
            </a:r>
          </a:p>
          <a:p>
            <a:r>
              <a:rPr lang="en-US" dirty="0" smtClean="0"/>
              <a:t>Comets</a:t>
            </a:r>
          </a:p>
          <a:p>
            <a:r>
              <a:rPr lang="en-US" dirty="0" smtClean="0"/>
              <a:t>Planets</a:t>
            </a:r>
          </a:p>
          <a:p>
            <a:r>
              <a:rPr lang="en-US" dirty="0" smtClean="0"/>
              <a:t>Stars</a:t>
            </a:r>
          </a:p>
          <a:p>
            <a:r>
              <a:rPr lang="en-US" dirty="0" smtClean="0"/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2410513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Tracked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kill-counts and ratios</a:t>
            </a:r>
          </a:p>
          <a:p>
            <a:r>
              <a:rPr lang="en-US" dirty="0" smtClean="0"/>
              <a:t>Awarded money based on kills</a:t>
            </a:r>
          </a:p>
          <a:p>
            <a:r>
              <a:rPr lang="en-US" dirty="0" smtClean="0"/>
              <a:t>Death statistics</a:t>
            </a:r>
          </a:p>
          <a:p>
            <a:r>
              <a:rPr lang="en-US" dirty="0" smtClean="0"/>
              <a:t>Ship statistics</a:t>
            </a:r>
          </a:p>
        </p:txBody>
      </p:sp>
    </p:spTree>
    <p:extLst>
      <p:ext uri="{BB962C8B-B14F-4D97-AF65-F5344CB8AC3E}">
        <p14:creationId xmlns:p14="http://schemas.microsoft.com/office/powerpoint/2010/main" val="2394578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total tiers</a:t>
            </a:r>
          </a:p>
          <a:p>
            <a:r>
              <a:rPr lang="en-US" dirty="0" smtClean="0"/>
              <a:t>Temporary</a:t>
            </a:r>
          </a:p>
          <a:p>
            <a:pPr lvl="1"/>
            <a:r>
              <a:rPr lang="en-US" dirty="0" smtClean="0"/>
              <a:t>Armor</a:t>
            </a:r>
          </a:p>
          <a:p>
            <a:pPr lvl="1"/>
            <a:r>
              <a:rPr lang="en-US" dirty="0" smtClean="0"/>
              <a:t>Weapons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Agility</a:t>
            </a:r>
          </a:p>
          <a:p>
            <a:pPr lvl="1"/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Lose parts on death</a:t>
            </a:r>
          </a:p>
          <a:p>
            <a:r>
              <a:rPr lang="en-US" dirty="0" smtClean="0"/>
              <a:t>Permanent</a:t>
            </a:r>
          </a:p>
          <a:p>
            <a:pPr lvl="1"/>
            <a:r>
              <a:rPr lang="en-US" dirty="0" smtClean="0"/>
              <a:t>Frame upgrades for ship to upgrade everything</a:t>
            </a:r>
          </a:p>
          <a:p>
            <a:r>
              <a:rPr lang="en-US" dirty="0" smtClean="0"/>
              <a:t>Purchasable in store with in-game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0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</TotalTime>
  <Words>330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Black Holes and Barrel Rolls</vt:lpstr>
      <vt:lpstr>Project Concept</vt:lpstr>
      <vt:lpstr>cross-platform</vt:lpstr>
      <vt:lpstr>multiplayer</vt:lpstr>
      <vt:lpstr>Single-Universe</vt:lpstr>
      <vt:lpstr>Hazards</vt:lpstr>
      <vt:lpstr>Tracked statistics</vt:lpstr>
      <vt:lpstr>Upgrades</vt:lpstr>
      <vt:lpstr>Microtransactions </vt:lpstr>
      <vt:lpstr>End-game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Holes and Barrel Rolls</dc:title>
  <dc:creator>CTUSecurity</dc:creator>
  <cp:lastModifiedBy>CTUSecurity</cp:lastModifiedBy>
  <cp:revision>9</cp:revision>
  <dcterms:created xsi:type="dcterms:W3CDTF">2017-12-12T03:03:30Z</dcterms:created>
  <dcterms:modified xsi:type="dcterms:W3CDTF">2017-12-12T04:25:44Z</dcterms:modified>
</cp:coreProperties>
</file>