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71" autoAdjust="0"/>
  </p:normalViewPr>
  <p:slideViewPr>
    <p:cSldViewPr>
      <p:cViewPr varScale="1">
        <p:scale>
          <a:sx n="66" d="100"/>
          <a:sy n="66" d="100"/>
        </p:scale>
        <p:origin x="-14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19-May-23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8685" y="210457"/>
            <a:ext cx="8686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EDUFUN TECHNIK </a:t>
            </a:r>
            <a:r>
              <a:rPr lang="en-US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928" y="1752600"/>
            <a:ext cx="83203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Questions/Continuation from Previous Class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Required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Autofocus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Input &gt; email</a:t>
            </a:r>
          </a:p>
          <a:p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Input &gt; Submit</a:t>
            </a:r>
          </a:p>
          <a:p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Input &gt; 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Reset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5.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Input &gt; 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button</a:t>
            </a:r>
          </a:p>
          <a:p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Fieldset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Legend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6.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Input &gt; R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adio</a:t>
            </a:r>
            <a:endParaRPr lang="en-US" sz="2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Additional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attributes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checked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Name {shou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 be same for grouped item}</a:t>
            </a:r>
            <a:endParaRPr lang="en-US" sz="2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lvl="1"/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7. Input &gt; 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Checkbox</a:t>
            </a:r>
          </a:p>
          <a:p>
            <a:pPr marL="342900" lvl="1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rgbClr val="002060"/>
                </a:solidFill>
                <a:latin typeface="Gill Sans MT"/>
              </a:rPr>
              <a:t>Same attribute for radio appl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b="1" dirty="0">
                <a:solidFill>
                  <a:srgbClr val="002060"/>
                </a:solidFill>
                <a:latin typeface="Gill Sans MT"/>
              </a:rPr>
              <a:t>es </a:t>
            </a: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here</a:t>
            </a:r>
            <a:endParaRPr lang="en-US" sz="2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lvl="1"/>
            <a:endParaRPr lang="en-US" sz="2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93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228600"/>
            <a:ext cx="8686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685800"/>
            <a:ext cx="8686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8.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Input &gt; 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Tel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Pattern “[A-</a:t>
            </a:r>
            <a:r>
              <a:rPr lang="en-US" sz="2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Za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-z]*”  “[0-9]{11} exactly” “[0-9]{8,} above” [symbols]</a:t>
            </a:r>
            <a:endParaRPr lang="en-US" sz="2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 Select &gt; Option 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2400" b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Additional </a:t>
            </a:r>
            <a:r>
              <a:rPr lang="en-US" sz="2400" b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attribute</a:t>
            </a:r>
            <a:endParaRPr lang="en-US" sz="2400" b="1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714500" lvl="3" indent="-3429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selected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Disabled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multiple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2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optgroup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&gt; label=“title”&gt; option</a:t>
            </a:r>
            <a:endParaRPr lang="en-US" sz="2400" b="1" dirty="0" smtClean="0">
              <a:solidFill>
                <a:srgbClr val="002060"/>
              </a:solidFill>
              <a:latin typeface="Gill Sans MT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10. Input &gt; list=“name”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2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Datalist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&gt; id=“name” {name should match}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Option &gt; value=“item”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11.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Input &gt; 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date {min/max(</a:t>
            </a:r>
            <a:r>
              <a:rPr lang="en-US" sz="2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yr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r>
              <a:rPr lang="en-US" sz="2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mon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-day)}</a:t>
            </a:r>
            <a:endParaRPr lang="en-US" sz="2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12.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Input &gt; </a:t>
            </a:r>
            <a:r>
              <a:rPr lang="en-US" sz="2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US" sz="2400" b="1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23888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placeholder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13.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Input &gt; 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color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14.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Input &gt; 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image &gt; </a:t>
            </a:r>
            <a:r>
              <a:rPr lang="en-US" sz="2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src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{same as submit button}</a:t>
            </a:r>
            <a:endParaRPr lang="en-US" sz="2400" b="1" dirty="0" smtClean="0">
              <a:solidFill>
                <a:srgbClr val="002060"/>
              </a:solidFill>
              <a:latin typeface="Gill Sans MT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6544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725</TotalTime>
  <Words>161</Words>
  <Application>Microsoft Office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JUDECHUKS</dc:creator>
  <cp:lastModifiedBy>user</cp:lastModifiedBy>
  <cp:revision>82</cp:revision>
  <dcterms:created xsi:type="dcterms:W3CDTF">2006-08-16T00:00:00Z</dcterms:created>
  <dcterms:modified xsi:type="dcterms:W3CDTF">2023-05-19T12:00:55Z</dcterms:modified>
</cp:coreProperties>
</file>