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7799" y="36286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EDUFUN TECHNIK </a:t>
            </a:r>
            <a: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385" y="1549400"/>
            <a:ext cx="8320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Questions on Previous Class</a:t>
            </a:r>
          </a:p>
          <a:p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Video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 be added in two ways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Video&gt;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src</a:t>
            </a:r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Video&gt;source&gt;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src</a:t>
            </a:r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Additional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attributes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Muted</a:t>
            </a:r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Loop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Autoplay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{when all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attr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are there}</a:t>
            </a:r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Width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Height </a:t>
            </a:r>
          </a:p>
          <a:p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Figure &gt; </a:t>
            </a:r>
            <a:r>
              <a:rPr lang="en-US" sz="2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img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/video &gt;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figcaption</a:t>
            </a:r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b="1" dirty="0" smtClean="0">
              <a:solidFill>
                <a:srgbClr val="002060"/>
              </a:solidFill>
              <a:latin typeface="Gill Sans MT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Gill Sans MT"/>
              </a:rPr>
              <a:t>Group Contents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err="1">
                <a:solidFill>
                  <a:srgbClr val="002060"/>
                </a:solidFill>
                <a:latin typeface="Gill Sans MT"/>
              </a:rPr>
              <a:t>Div</a:t>
            </a:r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>
                <a:solidFill>
                  <a:srgbClr val="002060"/>
                </a:solidFill>
                <a:latin typeface="Gill Sans MT"/>
              </a:rPr>
              <a:t>Span </a:t>
            </a:r>
            <a:r>
              <a:rPr lang="en-US" sz="2400" b="1" smtClean="0">
                <a:solidFill>
                  <a:srgbClr val="002060"/>
                </a:solidFill>
                <a:latin typeface="Gill Sans MT"/>
              </a:rPr>
              <a:t>              </a:t>
            </a:r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6544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192</TotalTime>
  <Words>42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JUDECHUKS</dc:creator>
  <cp:lastModifiedBy>user</cp:lastModifiedBy>
  <cp:revision>51</cp:revision>
  <dcterms:created xsi:type="dcterms:W3CDTF">2006-08-16T00:00:00Z</dcterms:created>
  <dcterms:modified xsi:type="dcterms:W3CDTF">2022-11-24T11:50:12Z</dcterms:modified>
</cp:coreProperties>
</file>