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135002"/>
            <a:ext cx="71309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What is HTML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What is Hypertext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What is Markup Language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What is a tag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Starting tags of HTML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Paragraph tag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Break tag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Horizontal rule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White space in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HTML (&amp;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nbsp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;)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Tag nesting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Heading tag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</TotalTime>
  <Words>37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10</cp:revision>
  <dcterms:created xsi:type="dcterms:W3CDTF">2006-08-16T00:00:00Z</dcterms:created>
  <dcterms:modified xsi:type="dcterms:W3CDTF">2022-08-12T09:39:45Z</dcterms:modified>
</cp:coreProperties>
</file>