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8685" y="210457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EDUFUN TECHNIK </a:t>
            </a:r>
            <a: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214" y="1752600"/>
            <a:ext cx="83203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Questions on Previous Class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Forms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Major form attributes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Action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=“script-</a:t>
            </a:r>
            <a:r>
              <a:rPr lang="en-US" sz="2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Method =“GET|POST”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HTML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Form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Controls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1-Text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Single-line text input Controls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*&lt;input&gt; tag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Password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</a:t>
            </a:r>
          </a:p>
          <a:p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*&lt;input&gt; tag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Multi-line text input Controls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*&lt;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textarea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tag</a:t>
            </a:r>
          </a:p>
        </p:txBody>
      </p:sp>
    </p:spTree>
    <p:extLst>
      <p:ext uri="{BB962C8B-B14F-4D97-AF65-F5344CB8AC3E}">
        <p14:creationId xmlns:p14="http://schemas.microsoft.com/office/powerpoint/2010/main" val="12839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686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number 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Min=“1”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Max=“9”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Step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=“2”</a:t>
            </a:r>
          </a:p>
          <a:p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 Input Attributes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name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Size (width of the text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Maxlength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Rows </a:t>
            </a:r>
          </a:p>
          <a:p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6544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2003</TotalTime>
  <Words>88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JUDECHUKS</dc:creator>
  <cp:lastModifiedBy>user</cp:lastModifiedBy>
  <cp:revision>42</cp:revision>
  <dcterms:created xsi:type="dcterms:W3CDTF">2006-08-16T00:00:00Z</dcterms:created>
  <dcterms:modified xsi:type="dcterms:W3CDTF">2023-02-17T15:06:29Z</dcterms:modified>
</cp:coreProperties>
</file>