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75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016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24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3953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09-Sep-22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25225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4" y="1643449"/>
            <a:ext cx="10210800" cy="2057400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COURSE CURICULLUM 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AND CSS  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8930" y="5202194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Gill Sans MT"/>
              </a:rPr>
              <a:t>COURCE DURATION: SIX(6) WEEKS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422" y="275967"/>
            <a:ext cx="696468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785" y="1524000"/>
            <a:ext cx="8717280" cy="533400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WEEK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Understanding how the internet works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simple concept of request and responses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web development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 end development and Backend development explained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Front end development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three languages in front end development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role HTML, CSS, and JAVASCRIPT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visual studio code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role HTML, CSS, and JAVASCRIPT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WEEK 1 CONT….</a:t>
            </a:r>
            <a:endPara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HTML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general rules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structure in </a:t>
            </a: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</a:p>
          <a:p>
            <a:pPr marL="53975" lvl="1" indent="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attributes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2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elements in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Nesting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line and inline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address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anchor &lt;a&gt; element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259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elements in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Nesting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 line and inline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</a:p>
          <a:p>
            <a:pPr marL="82550" indent="0" algn="just">
              <a:buNone/>
            </a:pP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25450" lvl="1" indent="-342900" algn="just"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2  CONT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anchor &lt;a&gt; element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&lt;div&gt; and &lt;span&gt;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list</a:t>
            </a:r>
            <a:endParaRPr lang="en-US" sz="20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Weekend Task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3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extensions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a little bit advanced: &lt;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form element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1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3 CONT….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input element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4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Inline, Internal and External CSS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Styling text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and ID selectors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Combining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Working with colors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Styling links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5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 lnSpcReduction="10000"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Pseudo-classes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Conflicting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Inheritance and Universal selectors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layout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float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simple float layout.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 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Box sizing borders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flexbox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Flexbox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flexbox in project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flexbox layout 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EFC13E-9D34-46B2-9C64-0C6AFA75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OVERVIEW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008ED-DFD8-48B0-ABEF-B209CB81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1371600"/>
            <a:ext cx="8552688" cy="525780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 6 CONT….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CSS grid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Simple CSS grid layout 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252</Words>
  <Application>Microsoft Office PowerPoint</Application>
  <PresentationFormat>Custom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EDUFUN TECHNIK COURSE CURICULLUM  HTML AND CSS  </vt:lpstr>
      <vt:lpstr>COURSE OVERVIEW</vt:lpstr>
      <vt:lpstr>COURSE OVERVIEW</vt:lpstr>
      <vt:lpstr>COURSE OVERVIEW</vt:lpstr>
      <vt:lpstr>COURSE OVERVIEW</vt:lpstr>
      <vt:lpstr>COURSE OVERVIEW</vt:lpstr>
      <vt:lpstr>COURSE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EDUFUN TECHNIK COURSE CURICULLUM  HTML AND CSS  </dc:title>
  <dc:creator>USER</dc:creator>
  <cp:lastModifiedBy>user</cp:lastModifiedBy>
  <cp:revision>6</cp:revision>
  <dcterms:created xsi:type="dcterms:W3CDTF">2022-07-12T20:09:53Z</dcterms:created>
  <dcterms:modified xsi:type="dcterms:W3CDTF">2022-09-09T12:18:22Z</dcterms:modified>
</cp:coreProperties>
</file>