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49" d="100"/>
          <a:sy n="49" d="100"/>
        </p:scale>
        <p:origin x="-10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ref=name@e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557" y="1981200"/>
            <a:ext cx="8320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 on Previous Class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Link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Text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Image (icon)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Link target attributes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_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blank (new window/tab)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_Self (same frame/tab)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Linking to a section in the same page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Using &lt;a id/name&gt;&lt;/a&gt; and &lt;a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href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=#&gt;&lt;/a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&gt;</a:t>
            </a:r>
            <a:endParaRPr lang="en-US" sz="2400" b="1" dirty="0" smtClean="0">
              <a:solidFill>
                <a:srgbClr val="00206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Email link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Using &lt;a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  <a:hlinkClick r:id="rId2"/>
              </a:rPr>
              <a:t>href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  <a:hlinkClick r:id="rId2"/>
              </a:rPr>
              <a:t>=“mai</a:t>
            </a:r>
            <a:r>
              <a:rPr lang="en-US" sz="2400" b="1" dirty="0">
                <a:solidFill>
                  <a:srgbClr val="002060"/>
                </a:solidFill>
                <a:latin typeface="Gill Sans MT"/>
              </a:rPr>
              <a:t>l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  <a:hlinkClick r:id="rId2"/>
              </a:rPr>
              <a:t>to:name@email.com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”&gt; send us mail&lt;/a&gt;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Using &lt;a href=index.html target=_blank&gt;Second Page</a:t>
            </a:r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&lt;/</a:t>
            </a:r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a&gt;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Block 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&amp; inline elements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Block: &lt;p&gt;, &lt;h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1&gt; to &lt;h6&gt;, &lt;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</a:rPr>
              <a:t>u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l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&gt;, &lt;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ol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&gt;, &lt;dl&gt;, &lt;pre&gt;, &lt;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hr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&gt;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etc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Inline:&lt;small&gt;, &lt;u&gt;, &lt;b&gt;, &lt;i&gt;, &lt;sub&gt;, &lt;big&gt;, &lt;sup&gt; 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etc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1980</TotalTime>
  <Words>132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38</cp:revision>
  <dcterms:created xsi:type="dcterms:W3CDTF">2006-08-16T00:00:00Z</dcterms:created>
  <dcterms:modified xsi:type="dcterms:W3CDTF">2022-11-11T13:27:00Z</dcterms:modified>
</cp:coreProperties>
</file>