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8685" y="210457"/>
            <a:ext cx="8686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EDUFUN TECHNIK </a:t>
            </a:r>
            <a: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557" y="1981200"/>
            <a:ext cx="8320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Questions on Previous Class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Text formatting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Italics &amp; emphasis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Bold &amp; strong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Underline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Superscript &amp; Subscript</a:t>
            </a:r>
          </a:p>
        </p:txBody>
      </p:sp>
    </p:spTree>
    <p:extLst>
      <p:ext uri="{BB962C8B-B14F-4D97-AF65-F5344CB8AC3E}">
        <p14:creationId xmlns:p14="http://schemas.microsoft.com/office/powerpoint/2010/main" val="128393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228600"/>
            <a:ext cx="8686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8382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Attributes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Image(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img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 from another webpage)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Anchor</a:t>
            </a:r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Meta tags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Abbreviation (</a:t>
            </a:r>
            <a:r>
              <a:rPr lang="en-US" sz="2400" b="1" dirty="0" err="1" smtClean="0">
                <a:solidFill>
                  <a:srgbClr val="002060"/>
                </a:solidFill>
                <a:latin typeface="Gill Sans MT"/>
              </a:rPr>
              <a:t>abbr</a:t>
            </a:r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 - title)</a:t>
            </a:r>
          </a:p>
          <a:p>
            <a:r>
              <a:rPr lang="en-US" sz="2400" b="1" smtClean="0">
                <a:solidFill>
                  <a:srgbClr val="002060"/>
                </a:solidFill>
                <a:latin typeface="Gill Sans MT"/>
              </a:rPr>
              <a:t>Comment</a:t>
            </a:r>
            <a:endParaRPr lang="en-US" sz="2400" b="1" dirty="0">
              <a:solidFill>
                <a:srgbClr val="002060"/>
              </a:solidFill>
              <a:latin typeface="Gill Sans MT"/>
            </a:endParaRPr>
          </a:p>
          <a:p>
            <a:r>
              <a:rPr lang="en-US" sz="2400" b="1" dirty="0" smtClean="0">
                <a:solidFill>
                  <a:srgbClr val="002060"/>
                </a:solidFill>
                <a:latin typeface="Gill Sans MT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6544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346</TotalTime>
  <Words>36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JUDECHUKS</dc:creator>
  <cp:lastModifiedBy>user</cp:lastModifiedBy>
  <cp:revision>40</cp:revision>
  <dcterms:created xsi:type="dcterms:W3CDTF">2006-08-16T00:00:00Z</dcterms:created>
  <dcterms:modified xsi:type="dcterms:W3CDTF">2023-06-14T06:53:28Z</dcterms:modified>
</cp:coreProperties>
</file>