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71" autoAdjust="0"/>
  </p:normalViewPr>
  <p:slideViewPr>
    <p:cSldViewPr>
      <p:cViewPr varScale="1">
        <p:scale>
          <a:sx n="41" d="100"/>
          <a:sy n="41" d="100"/>
        </p:scale>
        <p:origin x="-102" y="-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8685" y="210457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557" y="1981200"/>
            <a:ext cx="83203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ill Sans MT"/>
              </a:rPr>
              <a:t>Questions on Previous 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Class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Core Attributes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Id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Title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Class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Style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Tables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Tr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, td, 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th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, caption, 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thead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tbody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tfoot</a:t>
            </a:r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Table Attributes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Colspan</a:t>
            </a:r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Rowspan</a:t>
            </a:r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Width, height, 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bgcolor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bordercolor</a:t>
            </a:r>
            <a:r>
              <a:rPr lang="en-US" sz="2400" b="1" smtClean="0">
                <a:solidFill>
                  <a:srgbClr val="002060"/>
                </a:solidFill>
                <a:latin typeface="Gill Sans MT"/>
              </a:rPr>
              <a:t>,</a:t>
            </a:r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  <a:p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83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List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Unordered list (type: square, disc, circle)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Gill Sans MT"/>
              </a:rPr>
              <a:t>Ordered 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list (type: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,  I,  i,  A, a),  (start:4) </a:t>
            </a:r>
            <a:r>
              <a:rPr lang="en-US" sz="2400" b="1" smtClean="0">
                <a:solidFill>
                  <a:srgbClr val="002060"/>
                </a:solidFill>
                <a:latin typeface="Gill Sans MT"/>
              </a:rPr>
              <a:t>(reversed) </a:t>
            </a:r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Gill Sans MT"/>
              </a:rPr>
              <a:t>Definition 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list (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dt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dd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)</a:t>
            </a:r>
          </a:p>
          <a:p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544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207</TotalTime>
  <Words>80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JUDECHUKS</dc:creator>
  <cp:lastModifiedBy>user</cp:lastModifiedBy>
  <cp:revision>38</cp:revision>
  <dcterms:created xsi:type="dcterms:W3CDTF">2006-08-16T00:00:00Z</dcterms:created>
  <dcterms:modified xsi:type="dcterms:W3CDTF">2022-11-08T10:46:39Z</dcterms:modified>
</cp:coreProperties>
</file>